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HP" initials="H" lastIdx="1" clrIdx="6">
    <p:extLst>
      <p:ext uri="{19B8F6BF-5375-455C-9EA6-DF929625EA0E}">
        <p15:presenceInfo xmlns:p15="http://schemas.microsoft.com/office/powerpoint/2012/main" userId="HP" providerId="None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57" d="100"/>
          <a:sy n="57" d="100"/>
        </p:scale>
        <p:origin x="144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767779-902B-4BC7-B5C1-D81180B37A0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9A82614-F83B-4A68-BDFD-83047F9BA237}">
      <dgm:prSet phldrT="[Text]"/>
      <dgm:spPr/>
      <dgm:t>
        <a:bodyPr/>
        <a:lstStyle/>
        <a:p>
          <a:r>
            <a:rPr lang="en-US" dirty="0"/>
            <a:t>Data from API/Wikipedia</a:t>
          </a:r>
        </a:p>
      </dgm:t>
    </dgm:pt>
    <dgm:pt modelId="{6BC1C0C1-EF42-4840-8D2A-7A6C299CEEB8}" type="parTrans" cxnId="{BA13B985-7150-4ECE-B55C-CDCD000F631C}">
      <dgm:prSet/>
      <dgm:spPr/>
      <dgm:t>
        <a:bodyPr/>
        <a:lstStyle/>
        <a:p>
          <a:endParaRPr lang="en-US"/>
        </a:p>
      </dgm:t>
    </dgm:pt>
    <dgm:pt modelId="{E1B7BA89-21FE-478B-8E2D-1EAE24DC981C}" type="sibTrans" cxnId="{BA13B985-7150-4ECE-B55C-CDCD000F631C}">
      <dgm:prSet/>
      <dgm:spPr/>
      <dgm:t>
        <a:bodyPr/>
        <a:lstStyle/>
        <a:p>
          <a:endParaRPr lang="en-US"/>
        </a:p>
      </dgm:t>
    </dgm:pt>
    <dgm:pt modelId="{4C31DCFC-21C6-4EEC-9145-FDCF4BCE4A4C}">
      <dgm:prSet phldrT="[Text]"/>
      <dgm:spPr/>
      <dgm:t>
        <a:bodyPr/>
        <a:lstStyle/>
        <a:p>
          <a:r>
            <a:rPr lang="en-US" dirty="0"/>
            <a:t>Transform Data into </a:t>
          </a:r>
          <a:r>
            <a:rPr lang="en-US" dirty="0" err="1"/>
            <a:t>Dataframe</a:t>
          </a:r>
          <a:endParaRPr lang="en-US" dirty="0"/>
        </a:p>
      </dgm:t>
    </dgm:pt>
    <dgm:pt modelId="{E40A7D91-F4F4-4719-A634-4ED884FF8A56}" type="parTrans" cxnId="{74024A5C-6A20-429A-862D-BE6F67C704DC}">
      <dgm:prSet/>
      <dgm:spPr/>
      <dgm:t>
        <a:bodyPr/>
        <a:lstStyle/>
        <a:p>
          <a:endParaRPr lang="en-US"/>
        </a:p>
      </dgm:t>
    </dgm:pt>
    <dgm:pt modelId="{4DCB2D31-534B-4928-81AA-1D3BEE68FFFB}" type="sibTrans" cxnId="{74024A5C-6A20-429A-862D-BE6F67C704DC}">
      <dgm:prSet/>
      <dgm:spPr/>
      <dgm:t>
        <a:bodyPr/>
        <a:lstStyle/>
        <a:p>
          <a:endParaRPr lang="en-US"/>
        </a:p>
      </dgm:t>
    </dgm:pt>
    <dgm:pt modelId="{50C02919-965B-4D7E-AC39-4A69B18F7ADC}">
      <dgm:prSet phldrT="[Text]"/>
      <dgm:spPr/>
      <dgm:t>
        <a:bodyPr/>
        <a:lstStyle/>
        <a:p>
          <a:r>
            <a:rPr lang="en-US" dirty="0"/>
            <a:t>Export </a:t>
          </a:r>
        </a:p>
        <a:p>
          <a:r>
            <a:rPr lang="en-US" dirty="0"/>
            <a:t>Data</a:t>
          </a:r>
        </a:p>
      </dgm:t>
    </dgm:pt>
    <dgm:pt modelId="{A037C6A1-6D63-4591-8D89-C41B9647E8D1}" type="parTrans" cxnId="{1CE3FEC1-6479-4B15-9E32-CACCDB6FAFFF}">
      <dgm:prSet/>
      <dgm:spPr/>
      <dgm:t>
        <a:bodyPr/>
        <a:lstStyle/>
        <a:p>
          <a:endParaRPr lang="en-US"/>
        </a:p>
      </dgm:t>
    </dgm:pt>
    <dgm:pt modelId="{8A81A0E7-09B7-4D67-A700-F292EFF6CBBE}" type="sibTrans" cxnId="{1CE3FEC1-6479-4B15-9E32-CACCDB6FAFFF}">
      <dgm:prSet/>
      <dgm:spPr/>
      <dgm:t>
        <a:bodyPr/>
        <a:lstStyle/>
        <a:p>
          <a:endParaRPr lang="en-US"/>
        </a:p>
      </dgm:t>
    </dgm:pt>
    <dgm:pt modelId="{774F85BC-D1C5-4A8B-9C37-69003A1C4819}" type="pres">
      <dgm:prSet presAssocID="{7C767779-902B-4BC7-B5C1-D81180B37A0A}" presName="Name0" presStyleCnt="0">
        <dgm:presLayoutVars>
          <dgm:dir/>
          <dgm:resizeHandles val="exact"/>
        </dgm:presLayoutVars>
      </dgm:prSet>
      <dgm:spPr/>
    </dgm:pt>
    <dgm:pt modelId="{62FD9BE2-3A8B-45E2-9054-FEF9D39B4E31}" type="pres">
      <dgm:prSet presAssocID="{79A82614-F83B-4A68-BDFD-83047F9BA237}" presName="node" presStyleLbl="node1" presStyleIdx="0" presStyleCnt="3">
        <dgm:presLayoutVars>
          <dgm:bulletEnabled val="1"/>
        </dgm:presLayoutVars>
      </dgm:prSet>
      <dgm:spPr/>
    </dgm:pt>
    <dgm:pt modelId="{C1CABCC3-B03A-431A-A3AF-2E27DC88155F}" type="pres">
      <dgm:prSet presAssocID="{E1B7BA89-21FE-478B-8E2D-1EAE24DC981C}" presName="sibTrans" presStyleLbl="sibTrans2D1" presStyleIdx="0" presStyleCnt="2"/>
      <dgm:spPr/>
    </dgm:pt>
    <dgm:pt modelId="{79908B78-4DB5-4063-810D-98DFDA76695A}" type="pres">
      <dgm:prSet presAssocID="{E1B7BA89-21FE-478B-8E2D-1EAE24DC981C}" presName="connectorText" presStyleLbl="sibTrans2D1" presStyleIdx="0" presStyleCnt="2"/>
      <dgm:spPr/>
    </dgm:pt>
    <dgm:pt modelId="{0DA910B5-CBB9-4172-B6C4-A4C72A5D0DB7}" type="pres">
      <dgm:prSet presAssocID="{4C31DCFC-21C6-4EEC-9145-FDCF4BCE4A4C}" presName="node" presStyleLbl="node1" presStyleIdx="1" presStyleCnt="3">
        <dgm:presLayoutVars>
          <dgm:bulletEnabled val="1"/>
        </dgm:presLayoutVars>
      </dgm:prSet>
      <dgm:spPr/>
    </dgm:pt>
    <dgm:pt modelId="{43B1E6D5-474D-49ED-8DF0-5E98933BB2E3}" type="pres">
      <dgm:prSet presAssocID="{4DCB2D31-534B-4928-81AA-1D3BEE68FFFB}" presName="sibTrans" presStyleLbl="sibTrans2D1" presStyleIdx="1" presStyleCnt="2"/>
      <dgm:spPr/>
    </dgm:pt>
    <dgm:pt modelId="{0BD14DD9-2BDB-4AC2-AE5C-7050D7C2557B}" type="pres">
      <dgm:prSet presAssocID="{4DCB2D31-534B-4928-81AA-1D3BEE68FFFB}" presName="connectorText" presStyleLbl="sibTrans2D1" presStyleIdx="1" presStyleCnt="2"/>
      <dgm:spPr/>
    </dgm:pt>
    <dgm:pt modelId="{45AA8269-E8EC-4002-AB67-BF3BAF5A2E8A}" type="pres">
      <dgm:prSet presAssocID="{50C02919-965B-4D7E-AC39-4A69B18F7ADC}" presName="node" presStyleLbl="node1" presStyleIdx="2" presStyleCnt="3">
        <dgm:presLayoutVars>
          <dgm:bulletEnabled val="1"/>
        </dgm:presLayoutVars>
      </dgm:prSet>
      <dgm:spPr/>
    </dgm:pt>
  </dgm:ptLst>
  <dgm:cxnLst>
    <dgm:cxn modelId="{8F43AF37-61D3-442A-B83E-22FECFF19D9C}" type="presOf" srcId="{E1B7BA89-21FE-478B-8E2D-1EAE24DC981C}" destId="{79908B78-4DB5-4063-810D-98DFDA76695A}" srcOrd="1" destOrd="0" presId="urn:microsoft.com/office/officeart/2005/8/layout/process1"/>
    <dgm:cxn modelId="{74024A5C-6A20-429A-862D-BE6F67C704DC}" srcId="{7C767779-902B-4BC7-B5C1-D81180B37A0A}" destId="{4C31DCFC-21C6-4EEC-9145-FDCF4BCE4A4C}" srcOrd="1" destOrd="0" parTransId="{E40A7D91-F4F4-4719-A634-4ED884FF8A56}" sibTransId="{4DCB2D31-534B-4928-81AA-1D3BEE68FFFB}"/>
    <dgm:cxn modelId="{3A588B5D-8FC2-404A-A1CD-461E344161A4}" type="presOf" srcId="{4DCB2D31-534B-4928-81AA-1D3BEE68FFFB}" destId="{0BD14DD9-2BDB-4AC2-AE5C-7050D7C2557B}" srcOrd="1" destOrd="0" presId="urn:microsoft.com/office/officeart/2005/8/layout/process1"/>
    <dgm:cxn modelId="{82DC1441-3EE9-4FA6-AD0E-4085E975D9E9}" type="presOf" srcId="{79A82614-F83B-4A68-BDFD-83047F9BA237}" destId="{62FD9BE2-3A8B-45E2-9054-FEF9D39B4E31}" srcOrd="0" destOrd="0" presId="urn:microsoft.com/office/officeart/2005/8/layout/process1"/>
    <dgm:cxn modelId="{BA13B985-7150-4ECE-B55C-CDCD000F631C}" srcId="{7C767779-902B-4BC7-B5C1-D81180B37A0A}" destId="{79A82614-F83B-4A68-BDFD-83047F9BA237}" srcOrd="0" destOrd="0" parTransId="{6BC1C0C1-EF42-4840-8D2A-7A6C299CEEB8}" sibTransId="{E1B7BA89-21FE-478B-8E2D-1EAE24DC981C}"/>
    <dgm:cxn modelId="{9BE19E9F-2E14-46EA-84F6-C70D4933D392}" type="presOf" srcId="{4C31DCFC-21C6-4EEC-9145-FDCF4BCE4A4C}" destId="{0DA910B5-CBB9-4172-B6C4-A4C72A5D0DB7}" srcOrd="0" destOrd="0" presId="urn:microsoft.com/office/officeart/2005/8/layout/process1"/>
    <dgm:cxn modelId="{5D69DBA0-3B15-48C1-AE30-BCE47086AC7B}" type="presOf" srcId="{50C02919-965B-4D7E-AC39-4A69B18F7ADC}" destId="{45AA8269-E8EC-4002-AB67-BF3BAF5A2E8A}" srcOrd="0" destOrd="0" presId="urn:microsoft.com/office/officeart/2005/8/layout/process1"/>
    <dgm:cxn modelId="{F115B0A9-EFED-4C2E-8FC4-1A013E6F5F9D}" type="presOf" srcId="{7C767779-902B-4BC7-B5C1-D81180B37A0A}" destId="{774F85BC-D1C5-4A8B-9C37-69003A1C4819}" srcOrd="0" destOrd="0" presId="urn:microsoft.com/office/officeart/2005/8/layout/process1"/>
    <dgm:cxn modelId="{1CE3FEC1-6479-4B15-9E32-CACCDB6FAFFF}" srcId="{7C767779-902B-4BC7-B5C1-D81180B37A0A}" destId="{50C02919-965B-4D7E-AC39-4A69B18F7ADC}" srcOrd="2" destOrd="0" parTransId="{A037C6A1-6D63-4591-8D89-C41B9647E8D1}" sibTransId="{8A81A0E7-09B7-4D67-A700-F292EFF6CBBE}"/>
    <dgm:cxn modelId="{35AD3AF7-E942-4992-896C-E5CFEC5DFFBA}" type="presOf" srcId="{4DCB2D31-534B-4928-81AA-1D3BEE68FFFB}" destId="{43B1E6D5-474D-49ED-8DF0-5E98933BB2E3}" srcOrd="0" destOrd="0" presId="urn:microsoft.com/office/officeart/2005/8/layout/process1"/>
    <dgm:cxn modelId="{6C4E7FFA-6F25-4E14-B5C3-97E1289B882E}" type="presOf" srcId="{E1B7BA89-21FE-478B-8E2D-1EAE24DC981C}" destId="{C1CABCC3-B03A-431A-A3AF-2E27DC88155F}" srcOrd="0" destOrd="0" presId="urn:microsoft.com/office/officeart/2005/8/layout/process1"/>
    <dgm:cxn modelId="{B0FD001A-1548-4DCC-97AC-DE7A39C45522}" type="presParOf" srcId="{774F85BC-D1C5-4A8B-9C37-69003A1C4819}" destId="{62FD9BE2-3A8B-45E2-9054-FEF9D39B4E31}" srcOrd="0" destOrd="0" presId="urn:microsoft.com/office/officeart/2005/8/layout/process1"/>
    <dgm:cxn modelId="{989778B6-33B9-41BD-A44A-0188E5AD6978}" type="presParOf" srcId="{774F85BC-D1C5-4A8B-9C37-69003A1C4819}" destId="{C1CABCC3-B03A-431A-A3AF-2E27DC88155F}" srcOrd="1" destOrd="0" presId="urn:microsoft.com/office/officeart/2005/8/layout/process1"/>
    <dgm:cxn modelId="{4E9488A6-A238-4C9B-9E16-09764A44712D}" type="presParOf" srcId="{C1CABCC3-B03A-431A-A3AF-2E27DC88155F}" destId="{79908B78-4DB5-4063-810D-98DFDA76695A}" srcOrd="0" destOrd="0" presId="urn:microsoft.com/office/officeart/2005/8/layout/process1"/>
    <dgm:cxn modelId="{8A420485-2599-4249-8CB5-F6C9A2AA3ACF}" type="presParOf" srcId="{774F85BC-D1C5-4A8B-9C37-69003A1C4819}" destId="{0DA910B5-CBB9-4172-B6C4-A4C72A5D0DB7}" srcOrd="2" destOrd="0" presId="urn:microsoft.com/office/officeart/2005/8/layout/process1"/>
    <dgm:cxn modelId="{DD47BBB7-AA3C-48E5-A74B-34BFCF8FC8D7}" type="presParOf" srcId="{774F85BC-D1C5-4A8B-9C37-69003A1C4819}" destId="{43B1E6D5-474D-49ED-8DF0-5E98933BB2E3}" srcOrd="3" destOrd="0" presId="urn:microsoft.com/office/officeart/2005/8/layout/process1"/>
    <dgm:cxn modelId="{FC0C6BEE-038F-44F1-97A5-3984DC195239}" type="presParOf" srcId="{43B1E6D5-474D-49ED-8DF0-5E98933BB2E3}" destId="{0BD14DD9-2BDB-4AC2-AE5C-7050D7C2557B}" srcOrd="0" destOrd="0" presId="urn:microsoft.com/office/officeart/2005/8/layout/process1"/>
    <dgm:cxn modelId="{C3469853-9DBC-48B2-9925-B487EBFA4ED5}" type="presParOf" srcId="{774F85BC-D1C5-4A8B-9C37-69003A1C4819}" destId="{45AA8269-E8EC-4002-AB67-BF3BAF5A2E8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8B7219-0ACC-44D8-910A-9719F624B38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6A1EB7-8493-4B08-99BC-76BC001A6958}">
      <dgm:prSet phldrT="[Text]"/>
      <dgm:spPr/>
      <dgm:t>
        <a:bodyPr/>
        <a:lstStyle/>
        <a:p>
          <a:r>
            <a:rPr lang="en-US" dirty="0"/>
            <a:t>Establish connection to </a:t>
          </a:r>
          <a:r>
            <a:rPr lang="en-US" dirty="0" err="1"/>
            <a:t>spaceX</a:t>
          </a:r>
          <a:r>
            <a:rPr lang="en-US" dirty="0"/>
            <a:t>-API via request</a:t>
          </a:r>
        </a:p>
      </dgm:t>
    </dgm:pt>
    <dgm:pt modelId="{FAD79899-AE95-415D-82F7-EF5A550AD11D}" type="parTrans" cxnId="{18EAC78B-4102-4FD5-8F4F-3E6F9814345C}">
      <dgm:prSet/>
      <dgm:spPr/>
      <dgm:t>
        <a:bodyPr/>
        <a:lstStyle/>
        <a:p>
          <a:endParaRPr lang="en-US"/>
        </a:p>
      </dgm:t>
    </dgm:pt>
    <dgm:pt modelId="{2F365F40-5465-412F-BE40-FEA23A8D1D82}" type="sibTrans" cxnId="{18EAC78B-4102-4FD5-8F4F-3E6F9814345C}">
      <dgm:prSet/>
      <dgm:spPr/>
      <dgm:t>
        <a:bodyPr/>
        <a:lstStyle/>
        <a:p>
          <a:endParaRPr lang="en-US"/>
        </a:p>
      </dgm:t>
    </dgm:pt>
    <dgm:pt modelId="{BA147BFB-9099-4797-A7F8-2AFB06A3D94B}">
      <dgm:prSet phldrT="[Text]"/>
      <dgm:spPr/>
      <dgm:t>
        <a:bodyPr/>
        <a:lstStyle/>
        <a:p>
          <a:r>
            <a:rPr lang="en-US" dirty="0"/>
            <a:t>Transform data(.</a:t>
          </a:r>
          <a:r>
            <a:rPr lang="en-US" dirty="0" err="1"/>
            <a:t>json</a:t>
          </a:r>
          <a:r>
            <a:rPr lang="en-US" dirty="0"/>
            <a:t>) into table/</a:t>
          </a:r>
          <a:r>
            <a:rPr lang="en-US" dirty="0" err="1"/>
            <a:t>dataframe</a:t>
          </a:r>
          <a:endParaRPr lang="en-US" dirty="0"/>
        </a:p>
      </dgm:t>
    </dgm:pt>
    <dgm:pt modelId="{A42B2557-06DB-4442-B7A1-37B6FAF41F8A}" type="parTrans" cxnId="{EC03B2B8-466F-4BAD-ABBE-127DBF684697}">
      <dgm:prSet/>
      <dgm:spPr/>
      <dgm:t>
        <a:bodyPr/>
        <a:lstStyle/>
        <a:p>
          <a:endParaRPr lang="en-US"/>
        </a:p>
      </dgm:t>
    </dgm:pt>
    <dgm:pt modelId="{93AFFF4D-2B6A-4611-B80C-AAA127F01E60}" type="sibTrans" cxnId="{EC03B2B8-466F-4BAD-ABBE-127DBF684697}">
      <dgm:prSet/>
      <dgm:spPr/>
      <dgm:t>
        <a:bodyPr/>
        <a:lstStyle/>
        <a:p>
          <a:endParaRPr lang="en-US"/>
        </a:p>
      </dgm:t>
    </dgm:pt>
    <dgm:pt modelId="{FA673405-6FF5-4A28-8E59-D4A4074078FD}">
      <dgm:prSet phldrT="[Text]"/>
      <dgm:spPr/>
      <dgm:t>
        <a:bodyPr/>
        <a:lstStyle/>
        <a:p>
          <a:r>
            <a:rPr lang="en-US" dirty="0"/>
            <a:t>Clean/filter </a:t>
          </a:r>
          <a:r>
            <a:rPr lang="en-US" dirty="0" err="1"/>
            <a:t>dataframe</a:t>
          </a:r>
          <a:endParaRPr lang="en-US" dirty="0"/>
        </a:p>
      </dgm:t>
    </dgm:pt>
    <dgm:pt modelId="{270B9B81-976C-404B-A560-EDB5E7CEEE9F}" type="parTrans" cxnId="{39821B16-8A95-438B-AB65-7870C997426B}">
      <dgm:prSet/>
      <dgm:spPr/>
      <dgm:t>
        <a:bodyPr/>
        <a:lstStyle/>
        <a:p>
          <a:endParaRPr lang="en-US"/>
        </a:p>
      </dgm:t>
    </dgm:pt>
    <dgm:pt modelId="{40CEA707-A114-4AE4-A592-2C3BBB3C4251}" type="sibTrans" cxnId="{39821B16-8A95-438B-AB65-7870C997426B}">
      <dgm:prSet/>
      <dgm:spPr/>
      <dgm:t>
        <a:bodyPr/>
        <a:lstStyle/>
        <a:p>
          <a:endParaRPr lang="en-US"/>
        </a:p>
      </dgm:t>
    </dgm:pt>
    <dgm:pt modelId="{B8215848-BFE6-461C-8EF2-51D7723C795E}">
      <dgm:prSet phldrT="[Text]"/>
      <dgm:spPr/>
      <dgm:t>
        <a:bodyPr/>
        <a:lstStyle/>
        <a:p>
          <a:r>
            <a:rPr lang="en-US" dirty="0"/>
            <a:t>Export to (.csv)file</a:t>
          </a:r>
        </a:p>
      </dgm:t>
    </dgm:pt>
    <dgm:pt modelId="{78D34FB4-A692-43E8-9ABC-8696452F11DA}" type="parTrans" cxnId="{CFC4EAD7-06E9-4939-A865-66B8F3E00657}">
      <dgm:prSet/>
      <dgm:spPr/>
      <dgm:t>
        <a:bodyPr/>
        <a:lstStyle/>
        <a:p>
          <a:endParaRPr lang="en-US"/>
        </a:p>
      </dgm:t>
    </dgm:pt>
    <dgm:pt modelId="{2A04B4E9-C860-4A3C-92A3-0561C68006C4}" type="sibTrans" cxnId="{CFC4EAD7-06E9-4939-A865-66B8F3E00657}">
      <dgm:prSet/>
      <dgm:spPr/>
      <dgm:t>
        <a:bodyPr/>
        <a:lstStyle/>
        <a:p>
          <a:endParaRPr lang="en-US"/>
        </a:p>
      </dgm:t>
    </dgm:pt>
    <dgm:pt modelId="{6187996C-C5C7-487B-8BB7-2D97F62A4B30}" type="pres">
      <dgm:prSet presAssocID="{128B7219-0ACC-44D8-910A-9719F624B389}" presName="linearFlow" presStyleCnt="0">
        <dgm:presLayoutVars>
          <dgm:resizeHandles val="exact"/>
        </dgm:presLayoutVars>
      </dgm:prSet>
      <dgm:spPr/>
    </dgm:pt>
    <dgm:pt modelId="{33EC1D68-D688-4DD3-A6C7-70F7E8E43DDA}" type="pres">
      <dgm:prSet presAssocID="{726A1EB7-8493-4B08-99BC-76BC001A6958}" presName="node" presStyleLbl="node1" presStyleIdx="0" presStyleCnt="4">
        <dgm:presLayoutVars>
          <dgm:bulletEnabled val="1"/>
        </dgm:presLayoutVars>
      </dgm:prSet>
      <dgm:spPr/>
    </dgm:pt>
    <dgm:pt modelId="{A2C16FA5-A2CD-4AF3-9AA1-BE36C3116F13}" type="pres">
      <dgm:prSet presAssocID="{2F365F40-5465-412F-BE40-FEA23A8D1D82}" presName="sibTrans" presStyleLbl="sibTrans2D1" presStyleIdx="0" presStyleCnt="3"/>
      <dgm:spPr/>
    </dgm:pt>
    <dgm:pt modelId="{FEC81861-1532-4176-87EE-7A80E368AB9C}" type="pres">
      <dgm:prSet presAssocID="{2F365F40-5465-412F-BE40-FEA23A8D1D82}" presName="connectorText" presStyleLbl="sibTrans2D1" presStyleIdx="0" presStyleCnt="3"/>
      <dgm:spPr/>
    </dgm:pt>
    <dgm:pt modelId="{FA04D693-32A9-4A8D-9220-967E4C9E489D}" type="pres">
      <dgm:prSet presAssocID="{BA147BFB-9099-4797-A7F8-2AFB06A3D94B}" presName="node" presStyleLbl="node1" presStyleIdx="1" presStyleCnt="4">
        <dgm:presLayoutVars>
          <dgm:bulletEnabled val="1"/>
        </dgm:presLayoutVars>
      </dgm:prSet>
      <dgm:spPr/>
    </dgm:pt>
    <dgm:pt modelId="{DD8B5863-CD8D-4B51-B1D4-FC02E4425673}" type="pres">
      <dgm:prSet presAssocID="{93AFFF4D-2B6A-4611-B80C-AAA127F01E60}" presName="sibTrans" presStyleLbl="sibTrans2D1" presStyleIdx="1" presStyleCnt="3"/>
      <dgm:spPr/>
    </dgm:pt>
    <dgm:pt modelId="{E0EA821B-6759-4E7E-8734-233E66D722FA}" type="pres">
      <dgm:prSet presAssocID="{93AFFF4D-2B6A-4611-B80C-AAA127F01E60}" presName="connectorText" presStyleLbl="sibTrans2D1" presStyleIdx="1" presStyleCnt="3"/>
      <dgm:spPr/>
    </dgm:pt>
    <dgm:pt modelId="{2C8C7FF6-139F-4782-900C-FBCF4A3A190E}" type="pres">
      <dgm:prSet presAssocID="{FA673405-6FF5-4A28-8E59-D4A4074078FD}" presName="node" presStyleLbl="node1" presStyleIdx="2" presStyleCnt="4">
        <dgm:presLayoutVars>
          <dgm:bulletEnabled val="1"/>
        </dgm:presLayoutVars>
      </dgm:prSet>
      <dgm:spPr/>
    </dgm:pt>
    <dgm:pt modelId="{FFCA9E31-693F-4036-BE8A-74AD4917D2F9}" type="pres">
      <dgm:prSet presAssocID="{40CEA707-A114-4AE4-A592-2C3BBB3C4251}" presName="sibTrans" presStyleLbl="sibTrans2D1" presStyleIdx="2" presStyleCnt="3"/>
      <dgm:spPr/>
    </dgm:pt>
    <dgm:pt modelId="{B0E561CD-2632-4134-9A44-52FB5A99892C}" type="pres">
      <dgm:prSet presAssocID="{40CEA707-A114-4AE4-A592-2C3BBB3C4251}" presName="connectorText" presStyleLbl="sibTrans2D1" presStyleIdx="2" presStyleCnt="3"/>
      <dgm:spPr/>
    </dgm:pt>
    <dgm:pt modelId="{20A6042F-653F-42B1-901F-15E5AF016122}" type="pres">
      <dgm:prSet presAssocID="{B8215848-BFE6-461C-8EF2-51D7723C795E}" presName="node" presStyleLbl="node1" presStyleIdx="3" presStyleCnt="4">
        <dgm:presLayoutVars>
          <dgm:bulletEnabled val="1"/>
        </dgm:presLayoutVars>
      </dgm:prSet>
      <dgm:spPr/>
    </dgm:pt>
  </dgm:ptLst>
  <dgm:cxnLst>
    <dgm:cxn modelId="{5F5C4901-5120-44D3-9E06-B17A9BBE9A28}" type="presOf" srcId="{2F365F40-5465-412F-BE40-FEA23A8D1D82}" destId="{A2C16FA5-A2CD-4AF3-9AA1-BE36C3116F13}" srcOrd="0" destOrd="0" presId="urn:microsoft.com/office/officeart/2005/8/layout/process2"/>
    <dgm:cxn modelId="{4A56AE0F-9EB2-4B6D-B284-D63A4108F004}" type="presOf" srcId="{2F365F40-5465-412F-BE40-FEA23A8D1D82}" destId="{FEC81861-1532-4176-87EE-7A80E368AB9C}" srcOrd="1" destOrd="0" presId="urn:microsoft.com/office/officeart/2005/8/layout/process2"/>
    <dgm:cxn modelId="{39821B16-8A95-438B-AB65-7870C997426B}" srcId="{128B7219-0ACC-44D8-910A-9719F624B389}" destId="{FA673405-6FF5-4A28-8E59-D4A4074078FD}" srcOrd="2" destOrd="0" parTransId="{270B9B81-976C-404B-A560-EDB5E7CEEE9F}" sibTransId="{40CEA707-A114-4AE4-A592-2C3BBB3C4251}"/>
    <dgm:cxn modelId="{1D75DC5B-5CE5-48DF-BF2B-C4ECDD378AAE}" type="presOf" srcId="{93AFFF4D-2B6A-4611-B80C-AAA127F01E60}" destId="{DD8B5863-CD8D-4B51-B1D4-FC02E4425673}" srcOrd="0" destOrd="0" presId="urn:microsoft.com/office/officeart/2005/8/layout/process2"/>
    <dgm:cxn modelId="{2F4F734B-760F-4A43-AC77-D03EABD8BD15}" type="presOf" srcId="{BA147BFB-9099-4797-A7F8-2AFB06A3D94B}" destId="{FA04D693-32A9-4A8D-9220-967E4C9E489D}" srcOrd="0" destOrd="0" presId="urn:microsoft.com/office/officeart/2005/8/layout/process2"/>
    <dgm:cxn modelId="{D781576D-FCCE-4C90-AC44-89C659931BD9}" type="presOf" srcId="{40CEA707-A114-4AE4-A592-2C3BBB3C4251}" destId="{B0E561CD-2632-4134-9A44-52FB5A99892C}" srcOrd="1" destOrd="0" presId="urn:microsoft.com/office/officeart/2005/8/layout/process2"/>
    <dgm:cxn modelId="{06910F73-FF61-4636-B1D3-F7672190EC82}" type="presOf" srcId="{726A1EB7-8493-4B08-99BC-76BC001A6958}" destId="{33EC1D68-D688-4DD3-A6C7-70F7E8E43DDA}" srcOrd="0" destOrd="0" presId="urn:microsoft.com/office/officeart/2005/8/layout/process2"/>
    <dgm:cxn modelId="{18EAC78B-4102-4FD5-8F4F-3E6F9814345C}" srcId="{128B7219-0ACC-44D8-910A-9719F624B389}" destId="{726A1EB7-8493-4B08-99BC-76BC001A6958}" srcOrd="0" destOrd="0" parTransId="{FAD79899-AE95-415D-82F7-EF5A550AD11D}" sibTransId="{2F365F40-5465-412F-BE40-FEA23A8D1D82}"/>
    <dgm:cxn modelId="{9C9CA3A5-3A7A-4D78-A4D6-0428E28223FA}" type="presOf" srcId="{FA673405-6FF5-4A28-8E59-D4A4074078FD}" destId="{2C8C7FF6-139F-4782-900C-FBCF4A3A190E}" srcOrd="0" destOrd="0" presId="urn:microsoft.com/office/officeart/2005/8/layout/process2"/>
    <dgm:cxn modelId="{EC03B2B8-466F-4BAD-ABBE-127DBF684697}" srcId="{128B7219-0ACC-44D8-910A-9719F624B389}" destId="{BA147BFB-9099-4797-A7F8-2AFB06A3D94B}" srcOrd="1" destOrd="0" parTransId="{A42B2557-06DB-4442-B7A1-37B6FAF41F8A}" sibTransId="{93AFFF4D-2B6A-4611-B80C-AAA127F01E60}"/>
    <dgm:cxn modelId="{D7ADD4C7-9164-4102-A074-1AB78680813A}" type="presOf" srcId="{128B7219-0ACC-44D8-910A-9719F624B389}" destId="{6187996C-C5C7-487B-8BB7-2D97F62A4B30}" srcOrd="0" destOrd="0" presId="urn:microsoft.com/office/officeart/2005/8/layout/process2"/>
    <dgm:cxn modelId="{E4B981D7-CE7C-46FC-8B0E-327D9B35CCF5}" type="presOf" srcId="{40CEA707-A114-4AE4-A592-2C3BBB3C4251}" destId="{FFCA9E31-693F-4036-BE8A-74AD4917D2F9}" srcOrd="0" destOrd="0" presId="urn:microsoft.com/office/officeart/2005/8/layout/process2"/>
    <dgm:cxn modelId="{CFC4EAD7-06E9-4939-A865-66B8F3E00657}" srcId="{128B7219-0ACC-44D8-910A-9719F624B389}" destId="{B8215848-BFE6-461C-8EF2-51D7723C795E}" srcOrd="3" destOrd="0" parTransId="{78D34FB4-A692-43E8-9ABC-8696452F11DA}" sibTransId="{2A04B4E9-C860-4A3C-92A3-0561C68006C4}"/>
    <dgm:cxn modelId="{594AD4F1-5F2D-452B-B73F-44B17FC6B60F}" type="presOf" srcId="{93AFFF4D-2B6A-4611-B80C-AAA127F01E60}" destId="{E0EA821B-6759-4E7E-8734-233E66D722FA}" srcOrd="1" destOrd="0" presId="urn:microsoft.com/office/officeart/2005/8/layout/process2"/>
    <dgm:cxn modelId="{18794EFF-5801-4BAC-B4AF-0A2782D9A9D9}" type="presOf" srcId="{B8215848-BFE6-461C-8EF2-51D7723C795E}" destId="{20A6042F-653F-42B1-901F-15E5AF016122}" srcOrd="0" destOrd="0" presId="urn:microsoft.com/office/officeart/2005/8/layout/process2"/>
    <dgm:cxn modelId="{2D1A569E-6325-4B70-9384-F0F72DCEAF93}" type="presParOf" srcId="{6187996C-C5C7-487B-8BB7-2D97F62A4B30}" destId="{33EC1D68-D688-4DD3-A6C7-70F7E8E43DDA}" srcOrd="0" destOrd="0" presId="urn:microsoft.com/office/officeart/2005/8/layout/process2"/>
    <dgm:cxn modelId="{63FBE4FB-C538-4C28-944D-EBB475A10BDE}" type="presParOf" srcId="{6187996C-C5C7-487B-8BB7-2D97F62A4B30}" destId="{A2C16FA5-A2CD-4AF3-9AA1-BE36C3116F13}" srcOrd="1" destOrd="0" presId="urn:microsoft.com/office/officeart/2005/8/layout/process2"/>
    <dgm:cxn modelId="{799CAACA-1B18-4D3E-97E3-E48800BCFAAF}" type="presParOf" srcId="{A2C16FA5-A2CD-4AF3-9AA1-BE36C3116F13}" destId="{FEC81861-1532-4176-87EE-7A80E368AB9C}" srcOrd="0" destOrd="0" presId="urn:microsoft.com/office/officeart/2005/8/layout/process2"/>
    <dgm:cxn modelId="{02B2CE4A-61A1-4D7C-AF3C-726197D81585}" type="presParOf" srcId="{6187996C-C5C7-487B-8BB7-2D97F62A4B30}" destId="{FA04D693-32A9-4A8D-9220-967E4C9E489D}" srcOrd="2" destOrd="0" presId="urn:microsoft.com/office/officeart/2005/8/layout/process2"/>
    <dgm:cxn modelId="{213A30BF-95F3-4E0D-B5B1-D4D0895904B9}" type="presParOf" srcId="{6187996C-C5C7-487B-8BB7-2D97F62A4B30}" destId="{DD8B5863-CD8D-4B51-B1D4-FC02E4425673}" srcOrd="3" destOrd="0" presId="urn:microsoft.com/office/officeart/2005/8/layout/process2"/>
    <dgm:cxn modelId="{85FA1B80-F319-4A35-8B26-95605C7B043A}" type="presParOf" srcId="{DD8B5863-CD8D-4B51-B1D4-FC02E4425673}" destId="{E0EA821B-6759-4E7E-8734-233E66D722FA}" srcOrd="0" destOrd="0" presId="urn:microsoft.com/office/officeart/2005/8/layout/process2"/>
    <dgm:cxn modelId="{54032989-89CA-42E7-97FD-14747C3A7E11}" type="presParOf" srcId="{6187996C-C5C7-487B-8BB7-2D97F62A4B30}" destId="{2C8C7FF6-139F-4782-900C-FBCF4A3A190E}" srcOrd="4" destOrd="0" presId="urn:microsoft.com/office/officeart/2005/8/layout/process2"/>
    <dgm:cxn modelId="{EF01E41F-78F4-42DE-B23A-58A9D64C0038}" type="presParOf" srcId="{6187996C-C5C7-487B-8BB7-2D97F62A4B30}" destId="{FFCA9E31-693F-4036-BE8A-74AD4917D2F9}" srcOrd="5" destOrd="0" presId="urn:microsoft.com/office/officeart/2005/8/layout/process2"/>
    <dgm:cxn modelId="{FCBD6EF9-0900-482F-BD4F-C4391ABD00F9}" type="presParOf" srcId="{FFCA9E31-693F-4036-BE8A-74AD4917D2F9}" destId="{B0E561CD-2632-4134-9A44-52FB5A99892C}" srcOrd="0" destOrd="0" presId="urn:microsoft.com/office/officeart/2005/8/layout/process2"/>
    <dgm:cxn modelId="{C940077B-1719-4E78-8C7C-763FA2EB0E16}" type="presParOf" srcId="{6187996C-C5C7-487B-8BB7-2D97F62A4B30}" destId="{20A6042F-653F-42B1-901F-15E5AF01612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8B7219-0ACC-44D8-910A-9719F624B389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6A1EB7-8493-4B08-99BC-76BC001A6958}">
      <dgm:prSet phldrT="[Text]"/>
      <dgm:spPr/>
      <dgm:t>
        <a:bodyPr/>
        <a:lstStyle/>
        <a:p>
          <a:r>
            <a:rPr lang="en-US" dirty="0"/>
            <a:t>Establish connection to </a:t>
          </a:r>
          <a:r>
            <a:rPr lang="en-US" dirty="0" err="1"/>
            <a:t>spaceX</a:t>
          </a:r>
          <a:r>
            <a:rPr lang="en-US" dirty="0"/>
            <a:t>-API via request</a:t>
          </a:r>
        </a:p>
      </dgm:t>
    </dgm:pt>
    <dgm:pt modelId="{FAD79899-AE95-415D-82F7-EF5A550AD11D}" type="parTrans" cxnId="{18EAC78B-4102-4FD5-8F4F-3E6F9814345C}">
      <dgm:prSet/>
      <dgm:spPr/>
      <dgm:t>
        <a:bodyPr/>
        <a:lstStyle/>
        <a:p>
          <a:endParaRPr lang="en-US"/>
        </a:p>
      </dgm:t>
    </dgm:pt>
    <dgm:pt modelId="{2F365F40-5465-412F-BE40-FEA23A8D1D82}" type="sibTrans" cxnId="{18EAC78B-4102-4FD5-8F4F-3E6F9814345C}">
      <dgm:prSet/>
      <dgm:spPr/>
      <dgm:t>
        <a:bodyPr/>
        <a:lstStyle/>
        <a:p>
          <a:endParaRPr lang="en-US"/>
        </a:p>
      </dgm:t>
    </dgm:pt>
    <dgm:pt modelId="{BA147BFB-9099-4797-A7F8-2AFB06A3D94B}">
      <dgm:prSet phldrT="[Text]"/>
      <dgm:spPr/>
      <dgm:t>
        <a:bodyPr/>
        <a:lstStyle/>
        <a:p>
          <a:r>
            <a:rPr lang="en-US" dirty="0"/>
            <a:t>Transform data(.</a:t>
          </a:r>
          <a:r>
            <a:rPr lang="en-US" dirty="0" err="1"/>
            <a:t>json</a:t>
          </a:r>
          <a:r>
            <a:rPr lang="en-US" dirty="0"/>
            <a:t>) into table/</a:t>
          </a:r>
          <a:r>
            <a:rPr lang="en-US" dirty="0" err="1"/>
            <a:t>dataframe</a:t>
          </a:r>
          <a:endParaRPr lang="en-US" dirty="0"/>
        </a:p>
      </dgm:t>
    </dgm:pt>
    <dgm:pt modelId="{A42B2557-06DB-4442-B7A1-37B6FAF41F8A}" type="parTrans" cxnId="{EC03B2B8-466F-4BAD-ABBE-127DBF684697}">
      <dgm:prSet/>
      <dgm:spPr/>
      <dgm:t>
        <a:bodyPr/>
        <a:lstStyle/>
        <a:p>
          <a:endParaRPr lang="en-US"/>
        </a:p>
      </dgm:t>
    </dgm:pt>
    <dgm:pt modelId="{93AFFF4D-2B6A-4611-B80C-AAA127F01E60}" type="sibTrans" cxnId="{EC03B2B8-466F-4BAD-ABBE-127DBF684697}">
      <dgm:prSet/>
      <dgm:spPr/>
      <dgm:t>
        <a:bodyPr/>
        <a:lstStyle/>
        <a:p>
          <a:endParaRPr lang="en-US"/>
        </a:p>
      </dgm:t>
    </dgm:pt>
    <dgm:pt modelId="{FA673405-6FF5-4A28-8E59-D4A4074078FD}">
      <dgm:prSet phldrT="[Text]"/>
      <dgm:spPr/>
      <dgm:t>
        <a:bodyPr/>
        <a:lstStyle/>
        <a:p>
          <a:r>
            <a:rPr lang="en-US" dirty="0"/>
            <a:t>Clean/filter </a:t>
          </a:r>
          <a:r>
            <a:rPr lang="en-US" dirty="0" err="1"/>
            <a:t>dataframe</a:t>
          </a:r>
          <a:endParaRPr lang="en-US" dirty="0"/>
        </a:p>
      </dgm:t>
    </dgm:pt>
    <dgm:pt modelId="{270B9B81-976C-404B-A560-EDB5E7CEEE9F}" type="parTrans" cxnId="{39821B16-8A95-438B-AB65-7870C997426B}">
      <dgm:prSet/>
      <dgm:spPr/>
      <dgm:t>
        <a:bodyPr/>
        <a:lstStyle/>
        <a:p>
          <a:endParaRPr lang="en-US"/>
        </a:p>
      </dgm:t>
    </dgm:pt>
    <dgm:pt modelId="{40CEA707-A114-4AE4-A592-2C3BBB3C4251}" type="sibTrans" cxnId="{39821B16-8A95-438B-AB65-7870C997426B}">
      <dgm:prSet/>
      <dgm:spPr/>
      <dgm:t>
        <a:bodyPr/>
        <a:lstStyle/>
        <a:p>
          <a:endParaRPr lang="en-US"/>
        </a:p>
      </dgm:t>
    </dgm:pt>
    <dgm:pt modelId="{B8215848-BFE6-461C-8EF2-51D7723C795E}">
      <dgm:prSet phldrT="[Text]"/>
      <dgm:spPr/>
      <dgm:t>
        <a:bodyPr/>
        <a:lstStyle/>
        <a:p>
          <a:r>
            <a:rPr lang="en-US" dirty="0"/>
            <a:t>Export to (.csv)file</a:t>
          </a:r>
        </a:p>
      </dgm:t>
    </dgm:pt>
    <dgm:pt modelId="{78D34FB4-A692-43E8-9ABC-8696452F11DA}" type="parTrans" cxnId="{CFC4EAD7-06E9-4939-A865-66B8F3E00657}">
      <dgm:prSet/>
      <dgm:spPr/>
      <dgm:t>
        <a:bodyPr/>
        <a:lstStyle/>
        <a:p>
          <a:endParaRPr lang="en-US"/>
        </a:p>
      </dgm:t>
    </dgm:pt>
    <dgm:pt modelId="{2A04B4E9-C860-4A3C-92A3-0561C68006C4}" type="sibTrans" cxnId="{CFC4EAD7-06E9-4939-A865-66B8F3E00657}">
      <dgm:prSet/>
      <dgm:spPr/>
      <dgm:t>
        <a:bodyPr/>
        <a:lstStyle/>
        <a:p>
          <a:endParaRPr lang="en-US"/>
        </a:p>
      </dgm:t>
    </dgm:pt>
    <dgm:pt modelId="{BFE92A95-B16B-400D-A3E2-E9E25223B0F3}" type="pres">
      <dgm:prSet presAssocID="{128B7219-0ACC-44D8-910A-9719F624B389}" presName="Name0" presStyleCnt="0">
        <dgm:presLayoutVars>
          <dgm:dir/>
          <dgm:resizeHandles/>
        </dgm:presLayoutVars>
      </dgm:prSet>
      <dgm:spPr/>
    </dgm:pt>
    <dgm:pt modelId="{E3C5BB1A-D1AC-40C3-B1DC-8A8075A7C119}" type="pres">
      <dgm:prSet presAssocID="{726A1EB7-8493-4B08-99BC-76BC001A6958}" presName="compNode" presStyleCnt="0"/>
      <dgm:spPr/>
    </dgm:pt>
    <dgm:pt modelId="{3105ED46-2F6D-4EB9-B4B7-7B38E2302A29}" type="pres">
      <dgm:prSet presAssocID="{726A1EB7-8493-4B08-99BC-76BC001A6958}" presName="dummyConnPt" presStyleCnt="0"/>
      <dgm:spPr/>
    </dgm:pt>
    <dgm:pt modelId="{15BC38EC-5C83-42E3-BEAF-38278C362109}" type="pres">
      <dgm:prSet presAssocID="{726A1EB7-8493-4B08-99BC-76BC001A6958}" presName="node" presStyleLbl="node1" presStyleIdx="0" presStyleCnt="4">
        <dgm:presLayoutVars>
          <dgm:bulletEnabled val="1"/>
        </dgm:presLayoutVars>
      </dgm:prSet>
      <dgm:spPr/>
    </dgm:pt>
    <dgm:pt modelId="{A54675FE-6626-4663-9E59-C43B3387EB1D}" type="pres">
      <dgm:prSet presAssocID="{2F365F40-5465-412F-BE40-FEA23A8D1D82}" presName="sibTrans" presStyleLbl="bgSibTrans2D1" presStyleIdx="0" presStyleCnt="3"/>
      <dgm:spPr/>
    </dgm:pt>
    <dgm:pt modelId="{14BA7DF9-5365-4F0E-8F4E-4658C3A9A558}" type="pres">
      <dgm:prSet presAssocID="{BA147BFB-9099-4797-A7F8-2AFB06A3D94B}" presName="compNode" presStyleCnt="0"/>
      <dgm:spPr/>
    </dgm:pt>
    <dgm:pt modelId="{891E7CE8-7D86-4A7B-84ED-DBCDE74D8E21}" type="pres">
      <dgm:prSet presAssocID="{BA147BFB-9099-4797-A7F8-2AFB06A3D94B}" presName="dummyConnPt" presStyleCnt="0"/>
      <dgm:spPr/>
    </dgm:pt>
    <dgm:pt modelId="{7B523173-C20C-4CC6-B01B-5549D81E3F3C}" type="pres">
      <dgm:prSet presAssocID="{BA147BFB-9099-4797-A7F8-2AFB06A3D94B}" presName="node" presStyleLbl="node1" presStyleIdx="1" presStyleCnt="4">
        <dgm:presLayoutVars>
          <dgm:bulletEnabled val="1"/>
        </dgm:presLayoutVars>
      </dgm:prSet>
      <dgm:spPr/>
    </dgm:pt>
    <dgm:pt modelId="{6261CA67-9801-44A2-BE4D-D800E65A83B5}" type="pres">
      <dgm:prSet presAssocID="{93AFFF4D-2B6A-4611-B80C-AAA127F01E60}" presName="sibTrans" presStyleLbl="bgSibTrans2D1" presStyleIdx="1" presStyleCnt="3"/>
      <dgm:spPr/>
    </dgm:pt>
    <dgm:pt modelId="{13198954-6551-46A7-8434-660BFD9537FD}" type="pres">
      <dgm:prSet presAssocID="{FA673405-6FF5-4A28-8E59-D4A4074078FD}" presName="compNode" presStyleCnt="0"/>
      <dgm:spPr/>
    </dgm:pt>
    <dgm:pt modelId="{582925C8-CC70-4CFD-88C9-D24CB849E1B4}" type="pres">
      <dgm:prSet presAssocID="{FA673405-6FF5-4A28-8E59-D4A4074078FD}" presName="dummyConnPt" presStyleCnt="0"/>
      <dgm:spPr/>
    </dgm:pt>
    <dgm:pt modelId="{0C1FD22D-EBF6-4ACF-99E9-222036A96B27}" type="pres">
      <dgm:prSet presAssocID="{FA673405-6FF5-4A28-8E59-D4A4074078FD}" presName="node" presStyleLbl="node1" presStyleIdx="2" presStyleCnt="4">
        <dgm:presLayoutVars>
          <dgm:bulletEnabled val="1"/>
        </dgm:presLayoutVars>
      </dgm:prSet>
      <dgm:spPr/>
    </dgm:pt>
    <dgm:pt modelId="{DBA8CE10-F6D5-4EA8-9881-F87493A0E6CC}" type="pres">
      <dgm:prSet presAssocID="{40CEA707-A114-4AE4-A592-2C3BBB3C4251}" presName="sibTrans" presStyleLbl="bgSibTrans2D1" presStyleIdx="2" presStyleCnt="3"/>
      <dgm:spPr/>
    </dgm:pt>
    <dgm:pt modelId="{FE25DD23-4C92-42A6-94AC-418A87ECA463}" type="pres">
      <dgm:prSet presAssocID="{B8215848-BFE6-461C-8EF2-51D7723C795E}" presName="compNode" presStyleCnt="0"/>
      <dgm:spPr/>
    </dgm:pt>
    <dgm:pt modelId="{DE08052C-30AC-41F4-A9EF-F87D3006B008}" type="pres">
      <dgm:prSet presAssocID="{B8215848-BFE6-461C-8EF2-51D7723C795E}" presName="dummyConnPt" presStyleCnt="0"/>
      <dgm:spPr/>
    </dgm:pt>
    <dgm:pt modelId="{851AB2F9-E932-413D-8632-0034AFDEDF48}" type="pres">
      <dgm:prSet presAssocID="{B8215848-BFE6-461C-8EF2-51D7723C795E}" presName="node" presStyleLbl="node1" presStyleIdx="3" presStyleCnt="4">
        <dgm:presLayoutVars>
          <dgm:bulletEnabled val="1"/>
        </dgm:presLayoutVars>
      </dgm:prSet>
      <dgm:spPr/>
    </dgm:pt>
  </dgm:ptLst>
  <dgm:cxnLst>
    <dgm:cxn modelId="{39821B16-8A95-438B-AB65-7870C997426B}" srcId="{128B7219-0ACC-44D8-910A-9719F624B389}" destId="{FA673405-6FF5-4A28-8E59-D4A4074078FD}" srcOrd="2" destOrd="0" parTransId="{270B9B81-976C-404B-A560-EDB5E7CEEE9F}" sibTransId="{40CEA707-A114-4AE4-A592-2C3BBB3C4251}"/>
    <dgm:cxn modelId="{CD515B1D-C2A3-444D-834E-420127E8C93B}" type="presOf" srcId="{128B7219-0ACC-44D8-910A-9719F624B389}" destId="{BFE92A95-B16B-400D-A3E2-E9E25223B0F3}" srcOrd="0" destOrd="0" presId="urn:microsoft.com/office/officeart/2005/8/layout/bProcess4"/>
    <dgm:cxn modelId="{F8FA3720-BD00-4F68-9762-DBAC6853D283}" type="presOf" srcId="{FA673405-6FF5-4A28-8E59-D4A4074078FD}" destId="{0C1FD22D-EBF6-4ACF-99E9-222036A96B27}" srcOrd="0" destOrd="0" presId="urn:microsoft.com/office/officeart/2005/8/layout/bProcess4"/>
    <dgm:cxn modelId="{188DEF21-021C-4DAE-ADAB-731CD057ADAB}" type="presOf" srcId="{BA147BFB-9099-4797-A7F8-2AFB06A3D94B}" destId="{7B523173-C20C-4CC6-B01B-5549D81E3F3C}" srcOrd="0" destOrd="0" presId="urn:microsoft.com/office/officeart/2005/8/layout/bProcess4"/>
    <dgm:cxn modelId="{054E5F25-0320-4C83-BE65-28E433E18CF0}" type="presOf" srcId="{40CEA707-A114-4AE4-A592-2C3BBB3C4251}" destId="{DBA8CE10-F6D5-4EA8-9881-F87493A0E6CC}" srcOrd="0" destOrd="0" presId="urn:microsoft.com/office/officeart/2005/8/layout/bProcess4"/>
    <dgm:cxn modelId="{3DFE9525-031D-41ED-919E-2110AAB93A7A}" type="presOf" srcId="{726A1EB7-8493-4B08-99BC-76BC001A6958}" destId="{15BC38EC-5C83-42E3-BEAF-38278C362109}" srcOrd="0" destOrd="0" presId="urn:microsoft.com/office/officeart/2005/8/layout/bProcess4"/>
    <dgm:cxn modelId="{49C5DE3A-C129-4996-BA39-28AB5B36BB95}" type="presOf" srcId="{B8215848-BFE6-461C-8EF2-51D7723C795E}" destId="{851AB2F9-E932-413D-8632-0034AFDEDF48}" srcOrd="0" destOrd="0" presId="urn:microsoft.com/office/officeart/2005/8/layout/bProcess4"/>
    <dgm:cxn modelId="{DD26B789-89E7-438F-B625-720D1D248AB4}" type="presOf" srcId="{2F365F40-5465-412F-BE40-FEA23A8D1D82}" destId="{A54675FE-6626-4663-9E59-C43B3387EB1D}" srcOrd="0" destOrd="0" presId="urn:microsoft.com/office/officeart/2005/8/layout/bProcess4"/>
    <dgm:cxn modelId="{18EAC78B-4102-4FD5-8F4F-3E6F9814345C}" srcId="{128B7219-0ACC-44D8-910A-9719F624B389}" destId="{726A1EB7-8493-4B08-99BC-76BC001A6958}" srcOrd="0" destOrd="0" parTransId="{FAD79899-AE95-415D-82F7-EF5A550AD11D}" sibTransId="{2F365F40-5465-412F-BE40-FEA23A8D1D82}"/>
    <dgm:cxn modelId="{EC03B2B8-466F-4BAD-ABBE-127DBF684697}" srcId="{128B7219-0ACC-44D8-910A-9719F624B389}" destId="{BA147BFB-9099-4797-A7F8-2AFB06A3D94B}" srcOrd="1" destOrd="0" parTransId="{A42B2557-06DB-4442-B7A1-37B6FAF41F8A}" sibTransId="{93AFFF4D-2B6A-4611-B80C-AAA127F01E60}"/>
    <dgm:cxn modelId="{11F8F5D4-6727-4EA8-8505-4FECC45EBF22}" type="presOf" srcId="{93AFFF4D-2B6A-4611-B80C-AAA127F01E60}" destId="{6261CA67-9801-44A2-BE4D-D800E65A83B5}" srcOrd="0" destOrd="0" presId="urn:microsoft.com/office/officeart/2005/8/layout/bProcess4"/>
    <dgm:cxn modelId="{CFC4EAD7-06E9-4939-A865-66B8F3E00657}" srcId="{128B7219-0ACC-44D8-910A-9719F624B389}" destId="{B8215848-BFE6-461C-8EF2-51D7723C795E}" srcOrd="3" destOrd="0" parTransId="{78D34FB4-A692-43E8-9ABC-8696452F11DA}" sibTransId="{2A04B4E9-C860-4A3C-92A3-0561C68006C4}"/>
    <dgm:cxn modelId="{65606D4C-439B-4E66-AC9D-3CA6AC70E53F}" type="presParOf" srcId="{BFE92A95-B16B-400D-A3E2-E9E25223B0F3}" destId="{E3C5BB1A-D1AC-40C3-B1DC-8A8075A7C119}" srcOrd="0" destOrd="0" presId="urn:microsoft.com/office/officeart/2005/8/layout/bProcess4"/>
    <dgm:cxn modelId="{4FA53D8B-30D9-40F2-AD93-8517E18F8EA7}" type="presParOf" srcId="{E3C5BB1A-D1AC-40C3-B1DC-8A8075A7C119}" destId="{3105ED46-2F6D-4EB9-B4B7-7B38E2302A29}" srcOrd="0" destOrd="0" presId="urn:microsoft.com/office/officeart/2005/8/layout/bProcess4"/>
    <dgm:cxn modelId="{B432E44A-2D9A-411A-8893-F9D5A4F0C5FD}" type="presParOf" srcId="{E3C5BB1A-D1AC-40C3-B1DC-8A8075A7C119}" destId="{15BC38EC-5C83-42E3-BEAF-38278C362109}" srcOrd="1" destOrd="0" presId="urn:microsoft.com/office/officeart/2005/8/layout/bProcess4"/>
    <dgm:cxn modelId="{939C4A49-B1F0-4B29-A00F-9C9C1BEFC7FF}" type="presParOf" srcId="{BFE92A95-B16B-400D-A3E2-E9E25223B0F3}" destId="{A54675FE-6626-4663-9E59-C43B3387EB1D}" srcOrd="1" destOrd="0" presId="urn:microsoft.com/office/officeart/2005/8/layout/bProcess4"/>
    <dgm:cxn modelId="{F98719A6-96A0-4588-BE65-2A51D2744385}" type="presParOf" srcId="{BFE92A95-B16B-400D-A3E2-E9E25223B0F3}" destId="{14BA7DF9-5365-4F0E-8F4E-4658C3A9A558}" srcOrd="2" destOrd="0" presId="urn:microsoft.com/office/officeart/2005/8/layout/bProcess4"/>
    <dgm:cxn modelId="{F9855D9B-9CEE-4ADC-90BB-B001F448C19A}" type="presParOf" srcId="{14BA7DF9-5365-4F0E-8F4E-4658C3A9A558}" destId="{891E7CE8-7D86-4A7B-84ED-DBCDE74D8E21}" srcOrd="0" destOrd="0" presId="urn:microsoft.com/office/officeart/2005/8/layout/bProcess4"/>
    <dgm:cxn modelId="{8383E60D-0FE8-4C1F-9CB0-89F4F90FB048}" type="presParOf" srcId="{14BA7DF9-5365-4F0E-8F4E-4658C3A9A558}" destId="{7B523173-C20C-4CC6-B01B-5549D81E3F3C}" srcOrd="1" destOrd="0" presId="urn:microsoft.com/office/officeart/2005/8/layout/bProcess4"/>
    <dgm:cxn modelId="{EFCF4FDB-A604-4098-8496-F77B929E7602}" type="presParOf" srcId="{BFE92A95-B16B-400D-A3E2-E9E25223B0F3}" destId="{6261CA67-9801-44A2-BE4D-D800E65A83B5}" srcOrd="3" destOrd="0" presId="urn:microsoft.com/office/officeart/2005/8/layout/bProcess4"/>
    <dgm:cxn modelId="{1D452923-6E1F-4F03-8B2A-34B98F7EA8B7}" type="presParOf" srcId="{BFE92A95-B16B-400D-A3E2-E9E25223B0F3}" destId="{13198954-6551-46A7-8434-660BFD9537FD}" srcOrd="4" destOrd="0" presId="urn:microsoft.com/office/officeart/2005/8/layout/bProcess4"/>
    <dgm:cxn modelId="{9D58E8CC-F521-4E72-9A09-DD1F604B1D01}" type="presParOf" srcId="{13198954-6551-46A7-8434-660BFD9537FD}" destId="{582925C8-CC70-4CFD-88C9-D24CB849E1B4}" srcOrd="0" destOrd="0" presId="urn:microsoft.com/office/officeart/2005/8/layout/bProcess4"/>
    <dgm:cxn modelId="{9F69377D-E26C-4BE1-A6F0-DA4E55C5120E}" type="presParOf" srcId="{13198954-6551-46A7-8434-660BFD9537FD}" destId="{0C1FD22D-EBF6-4ACF-99E9-222036A96B27}" srcOrd="1" destOrd="0" presId="urn:microsoft.com/office/officeart/2005/8/layout/bProcess4"/>
    <dgm:cxn modelId="{D9F48846-3CB1-4210-9245-A14F198D73EF}" type="presParOf" srcId="{BFE92A95-B16B-400D-A3E2-E9E25223B0F3}" destId="{DBA8CE10-F6D5-4EA8-9881-F87493A0E6CC}" srcOrd="5" destOrd="0" presId="urn:microsoft.com/office/officeart/2005/8/layout/bProcess4"/>
    <dgm:cxn modelId="{1CB95933-C247-49A8-A075-01337925C434}" type="presParOf" srcId="{BFE92A95-B16B-400D-A3E2-E9E25223B0F3}" destId="{FE25DD23-4C92-42A6-94AC-418A87ECA463}" srcOrd="6" destOrd="0" presId="urn:microsoft.com/office/officeart/2005/8/layout/bProcess4"/>
    <dgm:cxn modelId="{D1C9043A-72A1-40E4-8A57-74972D880C20}" type="presParOf" srcId="{FE25DD23-4C92-42A6-94AC-418A87ECA463}" destId="{DE08052C-30AC-41F4-A9EF-F87D3006B008}" srcOrd="0" destOrd="0" presId="urn:microsoft.com/office/officeart/2005/8/layout/bProcess4"/>
    <dgm:cxn modelId="{3156FC65-ECC1-4EF4-A580-9A35652D4A4E}" type="presParOf" srcId="{FE25DD23-4C92-42A6-94AC-418A87ECA463}" destId="{851AB2F9-E932-413D-8632-0034AFDEDF4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614984-2E17-4394-BF3A-992D5EE4C3E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85004-B12C-4ED9-977B-BECDBD247525}">
      <dgm:prSet phldrT="[Text]"/>
      <dgm:spPr/>
      <dgm:t>
        <a:bodyPr/>
        <a:lstStyle/>
        <a:p>
          <a:r>
            <a:rPr lang="en-US" dirty="0"/>
            <a:t>Load data in data frame</a:t>
          </a:r>
        </a:p>
      </dgm:t>
    </dgm:pt>
    <dgm:pt modelId="{41E1E41C-7828-4F0B-B03E-141B424619C0}" type="parTrans" cxnId="{11B2AD91-079F-4497-B511-FA6767046E5A}">
      <dgm:prSet/>
      <dgm:spPr/>
      <dgm:t>
        <a:bodyPr/>
        <a:lstStyle/>
        <a:p>
          <a:endParaRPr lang="en-US"/>
        </a:p>
      </dgm:t>
    </dgm:pt>
    <dgm:pt modelId="{EDC56390-1EF5-4438-BD62-4A333D9FF0C9}" type="sibTrans" cxnId="{11B2AD91-079F-4497-B511-FA6767046E5A}">
      <dgm:prSet/>
      <dgm:spPr/>
      <dgm:t>
        <a:bodyPr/>
        <a:lstStyle/>
        <a:p>
          <a:endParaRPr lang="en-US"/>
        </a:p>
      </dgm:t>
    </dgm:pt>
    <dgm:pt modelId="{CD0DCB62-0366-4492-98F0-EB69B7867286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FB44EB95-FEDD-4892-AB70-F3A022ED4C22}" type="parTrans" cxnId="{A577DA67-7162-4E32-8745-5A60B3BAB636}">
      <dgm:prSet/>
      <dgm:spPr/>
      <dgm:t>
        <a:bodyPr/>
        <a:lstStyle/>
        <a:p>
          <a:endParaRPr lang="en-US"/>
        </a:p>
      </dgm:t>
    </dgm:pt>
    <dgm:pt modelId="{122AAA5D-35CB-48B4-9AFE-74FAC9A4F96A}" type="sibTrans" cxnId="{A577DA67-7162-4E32-8745-5A60B3BAB636}">
      <dgm:prSet/>
      <dgm:spPr/>
      <dgm:t>
        <a:bodyPr/>
        <a:lstStyle/>
        <a:p>
          <a:endParaRPr lang="en-US"/>
        </a:p>
      </dgm:t>
    </dgm:pt>
    <dgm:pt modelId="{1AC1C85F-7D9F-4769-878B-B103A10D04CC}">
      <dgm:prSet phldrT="[Text]"/>
      <dgm:spPr/>
      <dgm:t>
        <a:bodyPr/>
        <a:lstStyle/>
        <a:p>
          <a:r>
            <a:rPr lang="en-US" dirty="0"/>
            <a:t>Simplify to Boolean values</a:t>
          </a:r>
        </a:p>
      </dgm:t>
    </dgm:pt>
    <dgm:pt modelId="{A550CD74-FCB0-4973-B647-7A2F56F4D283}" type="parTrans" cxnId="{F96E6C3C-23F2-4594-92DA-3B03C4EEDDD4}">
      <dgm:prSet/>
      <dgm:spPr/>
      <dgm:t>
        <a:bodyPr/>
        <a:lstStyle/>
        <a:p>
          <a:endParaRPr lang="en-US"/>
        </a:p>
      </dgm:t>
    </dgm:pt>
    <dgm:pt modelId="{D5F1FF16-B211-4105-A167-FD530CF9E47E}" type="sibTrans" cxnId="{F96E6C3C-23F2-4594-92DA-3B03C4EEDDD4}">
      <dgm:prSet/>
      <dgm:spPr/>
      <dgm:t>
        <a:bodyPr/>
        <a:lstStyle/>
        <a:p>
          <a:endParaRPr lang="en-US"/>
        </a:p>
      </dgm:t>
    </dgm:pt>
    <dgm:pt modelId="{49F88193-10AA-46F9-B6A9-21ACD384A167}" type="pres">
      <dgm:prSet presAssocID="{71614984-2E17-4394-BF3A-992D5EE4C3EB}" presName="Name0" presStyleCnt="0">
        <dgm:presLayoutVars>
          <dgm:dir/>
          <dgm:resizeHandles val="exact"/>
        </dgm:presLayoutVars>
      </dgm:prSet>
      <dgm:spPr/>
    </dgm:pt>
    <dgm:pt modelId="{397E318C-F509-4B89-B771-83B37196FA76}" type="pres">
      <dgm:prSet presAssocID="{73A85004-B12C-4ED9-977B-BECDBD247525}" presName="node" presStyleLbl="node1" presStyleIdx="0" presStyleCnt="3">
        <dgm:presLayoutVars>
          <dgm:bulletEnabled val="1"/>
        </dgm:presLayoutVars>
      </dgm:prSet>
      <dgm:spPr/>
    </dgm:pt>
    <dgm:pt modelId="{49564AF9-D580-44DF-8E76-E3B416288A24}" type="pres">
      <dgm:prSet presAssocID="{EDC56390-1EF5-4438-BD62-4A333D9FF0C9}" presName="sibTrans" presStyleLbl="sibTrans2D1" presStyleIdx="0" presStyleCnt="2"/>
      <dgm:spPr/>
    </dgm:pt>
    <dgm:pt modelId="{D8305DFD-4969-46A0-B051-4F43AB92000F}" type="pres">
      <dgm:prSet presAssocID="{EDC56390-1EF5-4438-BD62-4A333D9FF0C9}" presName="connectorText" presStyleLbl="sibTrans2D1" presStyleIdx="0" presStyleCnt="2"/>
      <dgm:spPr/>
    </dgm:pt>
    <dgm:pt modelId="{BB72858E-B9EE-434A-A658-1459056263A6}" type="pres">
      <dgm:prSet presAssocID="{CD0DCB62-0366-4492-98F0-EB69B7867286}" presName="node" presStyleLbl="node1" presStyleIdx="1" presStyleCnt="3">
        <dgm:presLayoutVars>
          <dgm:bulletEnabled val="1"/>
        </dgm:presLayoutVars>
      </dgm:prSet>
      <dgm:spPr/>
    </dgm:pt>
    <dgm:pt modelId="{15098326-C813-4A51-B4FA-3ED4B55F3FCA}" type="pres">
      <dgm:prSet presAssocID="{122AAA5D-35CB-48B4-9AFE-74FAC9A4F96A}" presName="sibTrans" presStyleLbl="sibTrans2D1" presStyleIdx="1" presStyleCnt="2"/>
      <dgm:spPr/>
    </dgm:pt>
    <dgm:pt modelId="{5C1C92C8-EB0D-409C-ACBA-217349ABCFD2}" type="pres">
      <dgm:prSet presAssocID="{122AAA5D-35CB-48B4-9AFE-74FAC9A4F96A}" presName="connectorText" presStyleLbl="sibTrans2D1" presStyleIdx="1" presStyleCnt="2"/>
      <dgm:spPr/>
    </dgm:pt>
    <dgm:pt modelId="{2C30412C-1D82-4963-BBAC-C0327A1525D0}" type="pres">
      <dgm:prSet presAssocID="{1AC1C85F-7D9F-4769-878B-B103A10D04CC}" presName="node" presStyleLbl="node1" presStyleIdx="2" presStyleCnt="3">
        <dgm:presLayoutVars>
          <dgm:bulletEnabled val="1"/>
        </dgm:presLayoutVars>
      </dgm:prSet>
      <dgm:spPr/>
    </dgm:pt>
  </dgm:ptLst>
  <dgm:cxnLst>
    <dgm:cxn modelId="{C5315136-69B3-418E-893B-56EF9262B7F0}" type="presOf" srcId="{EDC56390-1EF5-4438-BD62-4A333D9FF0C9}" destId="{D8305DFD-4969-46A0-B051-4F43AB92000F}" srcOrd="1" destOrd="0" presId="urn:microsoft.com/office/officeart/2005/8/layout/process1"/>
    <dgm:cxn modelId="{F96E6C3C-23F2-4594-92DA-3B03C4EEDDD4}" srcId="{71614984-2E17-4394-BF3A-992D5EE4C3EB}" destId="{1AC1C85F-7D9F-4769-878B-B103A10D04CC}" srcOrd="2" destOrd="0" parTransId="{A550CD74-FCB0-4973-B647-7A2F56F4D283}" sibTransId="{D5F1FF16-B211-4105-A167-FD530CF9E47E}"/>
    <dgm:cxn modelId="{A577DA67-7162-4E32-8745-5A60B3BAB636}" srcId="{71614984-2E17-4394-BF3A-992D5EE4C3EB}" destId="{CD0DCB62-0366-4492-98F0-EB69B7867286}" srcOrd="1" destOrd="0" parTransId="{FB44EB95-FEDD-4892-AB70-F3A022ED4C22}" sibTransId="{122AAA5D-35CB-48B4-9AFE-74FAC9A4F96A}"/>
    <dgm:cxn modelId="{19F7F97A-4BAF-438B-B2BE-C33A72CF2A6D}" type="presOf" srcId="{EDC56390-1EF5-4438-BD62-4A333D9FF0C9}" destId="{49564AF9-D580-44DF-8E76-E3B416288A24}" srcOrd="0" destOrd="0" presId="urn:microsoft.com/office/officeart/2005/8/layout/process1"/>
    <dgm:cxn modelId="{514C957F-F226-470A-9276-44AADC7E5F4B}" type="presOf" srcId="{1AC1C85F-7D9F-4769-878B-B103A10D04CC}" destId="{2C30412C-1D82-4963-BBAC-C0327A1525D0}" srcOrd="0" destOrd="0" presId="urn:microsoft.com/office/officeart/2005/8/layout/process1"/>
    <dgm:cxn modelId="{11B2AD91-079F-4497-B511-FA6767046E5A}" srcId="{71614984-2E17-4394-BF3A-992D5EE4C3EB}" destId="{73A85004-B12C-4ED9-977B-BECDBD247525}" srcOrd="0" destOrd="0" parTransId="{41E1E41C-7828-4F0B-B03E-141B424619C0}" sibTransId="{EDC56390-1EF5-4438-BD62-4A333D9FF0C9}"/>
    <dgm:cxn modelId="{D599C995-B092-4E7D-B1EE-ED93AB64DD43}" type="presOf" srcId="{73A85004-B12C-4ED9-977B-BECDBD247525}" destId="{397E318C-F509-4B89-B771-83B37196FA76}" srcOrd="0" destOrd="0" presId="urn:microsoft.com/office/officeart/2005/8/layout/process1"/>
    <dgm:cxn modelId="{E6A901C3-122D-4AE2-995C-6F21AB7F385D}" type="presOf" srcId="{122AAA5D-35CB-48B4-9AFE-74FAC9A4F96A}" destId="{15098326-C813-4A51-B4FA-3ED4B55F3FCA}" srcOrd="0" destOrd="0" presId="urn:microsoft.com/office/officeart/2005/8/layout/process1"/>
    <dgm:cxn modelId="{A901A8CF-6EA3-4196-9CAA-754B90C7D1F3}" type="presOf" srcId="{122AAA5D-35CB-48B4-9AFE-74FAC9A4F96A}" destId="{5C1C92C8-EB0D-409C-ACBA-217349ABCFD2}" srcOrd="1" destOrd="0" presId="urn:microsoft.com/office/officeart/2005/8/layout/process1"/>
    <dgm:cxn modelId="{5A6A67E6-2725-410F-8069-13FB859B0487}" type="presOf" srcId="{71614984-2E17-4394-BF3A-992D5EE4C3EB}" destId="{49F88193-10AA-46F9-B6A9-21ACD384A167}" srcOrd="0" destOrd="0" presId="urn:microsoft.com/office/officeart/2005/8/layout/process1"/>
    <dgm:cxn modelId="{461EB0F9-5562-474D-A48F-A12892500FA1}" type="presOf" srcId="{CD0DCB62-0366-4492-98F0-EB69B7867286}" destId="{BB72858E-B9EE-434A-A658-1459056263A6}" srcOrd="0" destOrd="0" presId="urn:microsoft.com/office/officeart/2005/8/layout/process1"/>
    <dgm:cxn modelId="{12EFD848-C42B-478D-9FEF-68695BCC2574}" type="presParOf" srcId="{49F88193-10AA-46F9-B6A9-21ACD384A167}" destId="{397E318C-F509-4B89-B771-83B37196FA76}" srcOrd="0" destOrd="0" presId="urn:microsoft.com/office/officeart/2005/8/layout/process1"/>
    <dgm:cxn modelId="{A5464587-E101-4A1B-A4E2-DE4B416B99B8}" type="presParOf" srcId="{49F88193-10AA-46F9-B6A9-21ACD384A167}" destId="{49564AF9-D580-44DF-8E76-E3B416288A24}" srcOrd="1" destOrd="0" presId="urn:microsoft.com/office/officeart/2005/8/layout/process1"/>
    <dgm:cxn modelId="{C6FBC4A5-A887-4B65-A0CC-94E31D169F27}" type="presParOf" srcId="{49564AF9-D580-44DF-8E76-E3B416288A24}" destId="{D8305DFD-4969-46A0-B051-4F43AB92000F}" srcOrd="0" destOrd="0" presId="urn:microsoft.com/office/officeart/2005/8/layout/process1"/>
    <dgm:cxn modelId="{B861E186-8C0F-4EF9-9464-F1F1B44EA7BF}" type="presParOf" srcId="{49F88193-10AA-46F9-B6A9-21ACD384A167}" destId="{BB72858E-B9EE-434A-A658-1459056263A6}" srcOrd="2" destOrd="0" presId="urn:microsoft.com/office/officeart/2005/8/layout/process1"/>
    <dgm:cxn modelId="{AA8E7485-3D87-46C4-8FAB-6265A22931D7}" type="presParOf" srcId="{49F88193-10AA-46F9-B6A9-21ACD384A167}" destId="{15098326-C813-4A51-B4FA-3ED4B55F3FCA}" srcOrd="3" destOrd="0" presId="urn:microsoft.com/office/officeart/2005/8/layout/process1"/>
    <dgm:cxn modelId="{5469BC71-4F08-41AD-9DEA-31A4ABFD7430}" type="presParOf" srcId="{15098326-C813-4A51-B4FA-3ED4B55F3FCA}" destId="{5C1C92C8-EB0D-409C-ACBA-217349ABCFD2}" srcOrd="0" destOrd="0" presId="urn:microsoft.com/office/officeart/2005/8/layout/process1"/>
    <dgm:cxn modelId="{EE9EF2AA-AEAF-4F0E-84B7-382644BF0A2A}" type="presParOf" srcId="{49F88193-10AA-46F9-B6A9-21ACD384A167}" destId="{2C30412C-1D82-4963-BBAC-C0327A1525D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F591FD-B48F-4921-8D2B-FF4B0E48AA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22A797-9DD7-4221-9EA8-56F76A4E950E}">
      <dgm:prSet phldrT="[Text]"/>
      <dgm:spPr/>
      <dgm:t>
        <a:bodyPr/>
        <a:lstStyle/>
        <a:p>
          <a:r>
            <a:rPr lang="en-US" dirty="0"/>
            <a:t>Building </a:t>
          </a:r>
        </a:p>
      </dgm:t>
    </dgm:pt>
    <dgm:pt modelId="{6C0232C1-D0AE-4473-9091-0D0965C69217}" type="parTrans" cxnId="{AEA5E990-EF18-4A8B-983D-30F79F32D1CD}">
      <dgm:prSet/>
      <dgm:spPr/>
      <dgm:t>
        <a:bodyPr/>
        <a:lstStyle/>
        <a:p>
          <a:endParaRPr lang="en-US"/>
        </a:p>
      </dgm:t>
    </dgm:pt>
    <dgm:pt modelId="{CBB64009-ADB0-4648-954D-55AFC917978D}" type="sibTrans" cxnId="{AEA5E990-EF18-4A8B-983D-30F79F32D1CD}">
      <dgm:prSet/>
      <dgm:spPr/>
      <dgm:t>
        <a:bodyPr/>
        <a:lstStyle/>
        <a:p>
          <a:endParaRPr lang="en-US"/>
        </a:p>
      </dgm:t>
    </dgm:pt>
    <dgm:pt modelId="{9CDA323F-2D5B-4154-8339-F5A85DC901BA}">
      <dgm:prSet phldrT="[Text]"/>
      <dgm:spPr/>
      <dgm:t>
        <a:bodyPr/>
        <a:lstStyle/>
        <a:p>
          <a:r>
            <a:rPr lang="en-US" dirty="0"/>
            <a:t>Evaluation and improvement</a:t>
          </a:r>
        </a:p>
      </dgm:t>
    </dgm:pt>
    <dgm:pt modelId="{F4489E06-51FC-4DD9-82B4-B5D479F5FE07}" type="parTrans" cxnId="{58B877E7-95C9-48F6-9AC9-4D9247EA85EB}">
      <dgm:prSet/>
      <dgm:spPr/>
      <dgm:t>
        <a:bodyPr/>
        <a:lstStyle/>
        <a:p>
          <a:endParaRPr lang="en-US"/>
        </a:p>
      </dgm:t>
    </dgm:pt>
    <dgm:pt modelId="{041FE3DE-EB4C-468F-BCC7-8684DD181A60}" type="sibTrans" cxnId="{58B877E7-95C9-48F6-9AC9-4D9247EA85EB}">
      <dgm:prSet/>
      <dgm:spPr/>
      <dgm:t>
        <a:bodyPr/>
        <a:lstStyle/>
        <a:p>
          <a:endParaRPr lang="en-US"/>
        </a:p>
      </dgm:t>
    </dgm:pt>
    <dgm:pt modelId="{6AB56733-76ED-483D-A1DF-E922EA2CFDF5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6DE82E0B-9035-49DB-864B-3F2B48F6A640}" type="parTrans" cxnId="{76F52178-A2BA-4800-BB0F-6E0D5CBEE49C}">
      <dgm:prSet/>
      <dgm:spPr/>
      <dgm:t>
        <a:bodyPr/>
        <a:lstStyle/>
        <a:p>
          <a:endParaRPr lang="en-US"/>
        </a:p>
      </dgm:t>
    </dgm:pt>
    <dgm:pt modelId="{42126730-AC37-4109-9925-1CF3991CB9EA}" type="sibTrans" cxnId="{76F52178-A2BA-4800-BB0F-6E0D5CBEE49C}">
      <dgm:prSet/>
      <dgm:spPr/>
      <dgm:t>
        <a:bodyPr/>
        <a:lstStyle/>
        <a:p>
          <a:endParaRPr lang="en-US"/>
        </a:p>
      </dgm:t>
    </dgm:pt>
    <dgm:pt modelId="{51ADAA24-1DB1-4F89-8C5B-47E22F6B2BE6}" type="pres">
      <dgm:prSet presAssocID="{C5F591FD-B48F-4921-8D2B-FF4B0E48AA06}" presName="Name0" presStyleCnt="0">
        <dgm:presLayoutVars>
          <dgm:dir/>
          <dgm:resizeHandles val="exact"/>
        </dgm:presLayoutVars>
      </dgm:prSet>
      <dgm:spPr/>
    </dgm:pt>
    <dgm:pt modelId="{DC6371D8-A876-4ABC-B93B-A5C46DE2A731}" type="pres">
      <dgm:prSet presAssocID="{7322A797-9DD7-4221-9EA8-56F76A4E950E}" presName="node" presStyleLbl="node1" presStyleIdx="0" presStyleCnt="3">
        <dgm:presLayoutVars>
          <dgm:bulletEnabled val="1"/>
        </dgm:presLayoutVars>
      </dgm:prSet>
      <dgm:spPr/>
    </dgm:pt>
    <dgm:pt modelId="{2A66408F-D1EE-4692-B19B-D68D47541027}" type="pres">
      <dgm:prSet presAssocID="{CBB64009-ADB0-4648-954D-55AFC917978D}" presName="sibTrans" presStyleLbl="sibTrans2D1" presStyleIdx="0" presStyleCnt="2"/>
      <dgm:spPr/>
    </dgm:pt>
    <dgm:pt modelId="{3C125D82-6A5D-418F-964B-1BA6AA96EF06}" type="pres">
      <dgm:prSet presAssocID="{CBB64009-ADB0-4648-954D-55AFC917978D}" presName="connectorText" presStyleLbl="sibTrans2D1" presStyleIdx="0" presStyleCnt="2"/>
      <dgm:spPr/>
    </dgm:pt>
    <dgm:pt modelId="{FE9BE662-1BCB-4A60-85C6-8C8A443F374F}" type="pres">
      <dgm:prSet presAssocID="{9CDA323F-2D5B-4154-8339-F5A85DC901BA}" presName="node" presStyleLbl="node1" presStyleIdx="1" presStyleCnt="3">
        <dgm:presLayoutVars>
          <dgm:bulletEnabled val="1"/>
        </dgm:presLayoutVars>
      </dgm:prSet>
      <dgm:spPr/>
    </dgm:pt>
    <dgm:pt modelId="{FD3759ED-1969-47A5-8D8B-668C3EC5723F}" type="pres">
      <dgm:prSet presAssocID="{041FE3DE-EB4C-468F-BCC7-8684DD181A60}" presName="sibTrans" presStyleLbl="sibTrans2D1" presStyleIdx="1" presStyleCnt="2"/>
      <dgm:spPr/>
    </dgm:pt>
    <dgm:pt modelId="{BBE1674B-1732-4DCD-B884-FB2CEC5716FC}" type="pres">
      <dgm:prSet presAssocID="{041FE3DE-EB4C-468F-BCC7-8684DD181A60}" presName="connectorText" presStyleLbl="sibTrans2D1" presStyleIdx="1" presStyleCnt="2"/>
      <dgm:spPr/>
    </dgm:pt>
    <dgm:pt modelId="{C68E68B0-5A9E-431D-8AFC-F6D8EE234BA7}" type="pres">
      <dgm:prSet presAssocID="{6AB56733-76ED-483D-A1DF-E922EA2CFDF5}" presName="node" presStyleLbl="node1" presStyleIdx="2" presStyleCnt="3">
        <dgm:presLayoutVars>
          <dgm:bulletEnabled val="1"/>
        </dgm:presLayoutVars>
      </dgm:prSet>
      <dgm:spPr/>
    </dgm:pt>
  </dgm:ptLst>
  <dgm:cxnLst>
    <dgm:cxn modelId="{4EADE361-3B07-45A5-84A6-827F30D00858}" type="presOf" srcId="{041FE3DE-EB4C-468F-BCC7-8684DD181A60}" destId="{FD3759ED-1969-47A5-8D8B-668C3EC5723F}" srcOrd="0" destOrd="0" presId="urn:microsoft.com/office/officeart/2005/8/layout/process1"/>
    <dgm:cxn modelId="{C83B8877-607A-4160-8D73-B49066946DE7}" type="presOf" srcId="{C5F591FD-B48F-4921-8D2B-FF4B0E48AA06}" destId="{51ADAA24-1DB1-4F89-8C5B-47E22F6B2BE6}" srcOrd="0" destOrd="0" presId="urn:microsoft.com/office/officeart/2005/8/layout/process1"/>
    <dgm:cxn modelId="{76F52178-A2BA-4800-BB0F-6E0D5CBEE49C}" srcId="{C5F591FD-B48F-4921-8D2B-FF4B0E48AA06}" destId="{6AB56733-76ED-483D-A1DF-E922EA2CFDF5}" srcOrd="2" destOrd="0" parTransId="{6DE82E0B-9035-49DB-864B-3F2B48F6A640}" sibTransId="{42126730-AC37-4109-9925-1CF3991CB9EA}"/>
    <dgm:cxn modelId="{9DFC9878-7527-4439-92BD-052F3A7775BA}" type="presOf" srcId="{041FE3DE-EB4C-468F-BCC7-8684DD181A60}" destId="{BBE1674B-1732-4DCD-B884-FB2CEC5716FC}" srcOrd="1" destOrd="0" presId="urn:microsoft.com/office/officeart/2005/8/layout/process1"/>
    <dgm:cxn modelId="{24596F8D-330E-4A89-B7B8-39D905DFAC7F}" type="presOf" srcId="{CBB64009-ADB0-4648-954D-55AFC917978D}" destId="{2A66408F-D1EE-4692-B19B-D68D47541027}" srcOrd="0" destOrd="0" presId="urn:microsoft.com/office/officeart/2005/8/layout/process1"/>
    <dgm:cxn modelId="{AEA5E990-EF18-4A8B-983D-30F79F32D1CD}" srcId="{C5F591FD-B48F-4921-8D2B-FF4B0E48AA06}" destId="{7322A797-9DD7-4221-9EA8-56F76A4E950E}" srcOrd="0" destOrd="0" parTransId="{6C0232C1-D0AE-4473-9091-0D0965C69217}" sibTransId="{CBB64009-ADB0-4648-954D-55AFC917978D}"/>
    <dgm:cxn modelId="{026DA7B4-B133-40ED-8BE5-C83D3B6F762D}" type="presOf" srcId="{CBB64009-ADB0-4648-954D-55AFC917978D}" destId="{3C125D82-6A5D-418F-964B-1BA6AA96EF06}" srcOrd="1" destOrd="0" presId="urn:microsoft.com/office/officeart/2005/8/layout/process1"/>
    <dgm:cxn modelId="{5738C1B6-FAEF-4DD9-83BC-620A8F582AF7}" type="presOf" srcId="{9CDA323F-2D5B-4154-8339-F5A85DC901BA}" destId="{FE9BE662-1BCB-4A60-85C6-8C8A443F374F}" srcOrd="0" destOrd="0" presId="urn:microsoft.com/office/officeart/2005/8/layout/process1"/>
    <dgm:cxn modelId="{F55ED9D7-4949-495B-B46A-5156CA3C63AF}" type="presOf" srcId="{6AB56733-76ED-483D-A1DF-E922EA2CFDF5}" destId="{C68E68B0-5A9E-431D-8AFC-F6D8EE234BA7}" srcOrd="0" destOrd="0" presId="urn:microsoft.com/office/officeart/2005/8/layout/process1"/>
    <dgm:cxn modelId="{58B877E7-95C9-48F6-9AC9-4D9247EA85EB}" srcId="{C5F591FD-B48F-4921-8D2B-FF4B0E48AA06}" destId="{9CDA323F-2D5B-4154-8339-F5A85DC901BA}" srcOrd="1" destOrd="0" parTransId="{F4489E06-51FC-4DD9-82B4-B5D479F5FE07}" sibTransId="{041FE3DE-EB4C-468F-BCC7-8684DD181A60}"/>
    <dgm:cxn modelId="{C82FD1FF-515E-45AD-9518-AB5B803DBE1A}" type="presOf" srcId="{7322A797-9DD7-4221-9EA8-56F76A4E950E}" destId="{DC6371D8-A876-4ABC-B93B-A5C46DE2A731}" srcOrd="0" destOrd="0" presId="urn:microsoft.com/office/officeart/2005/8/layout/process1"/>
    <dgm:cxn modelId="{D85C2618-A8F5-4440-9566-7484EC61FBA3}" type="presParOf" srcId="{51ADAA24-1DB1-4F89-8C5B-47E22F6B2BE6}" destId="{DC6371D8-A876-4ABC-B93B-A5C46DE2A731}" srcOrd="0" destOrd="0" presId="urn:microsoft.com/office/officeart/2005/8/layout/process1"/>
    <dgm:cxn modelId="{D3C768F4-1449-4311-BD51-4204ADADFED9}" type="presParOf" srcId="{51ADAA24-1DB1-4F89-8C5B-47E22F6B2BE6}" destId="{2A66408F-D1EE-4692-B19B-D68D47541027}" srcOrd="1" destOrd="0" presId="urn:microsoft.com/office/officeart/2005/8/layout/process1"/>
    <dgm:cxn modelId="{CA95956A-D9A6-41EF-9A59-9F9879D83D8E}" type="presParOf" srcId="{2A66408F-D1EE-4692-B19B-D68D47541027}" destId="{3C125D82-6A5D-418F-964B-1BA6AA96EF06}" srcOrd="0" destOrd="0" presId="urn:microsoft.com/office/officeart/2005/8/layout/process1"/>
    <dgm:cxn modelId="{C6F3607E-FD94-437D-B600-3479DFC72C22}" type="presParOf" srcId="{51ADAA24-1DB1-4F89-8C5B-47E22F6B2BE6}" destId="{FE9BE662-1BCB-4A60-85C6-8C8A443F374F}" srcOrd="2" destOrd="0" presId="urn:microsoft.com/office/officeart/2005/8/layout/process1"/>
    <dgm:cxn modelId="{1F09FD89-C32D-4AF7-AE70-1489EEC65A7D}" type="presParOf" srcId="{51ADAA24-1DB1-4F89-8C5B-47E22F6B2BE6}" destId="{FD3759ED-1969-47A5-8D8B-668C3EC5723F}" srcOrd="3" destOrd="0" presId="urn:microsoft.com/office/officeart/2005/8/layout/process1"/>
    <dgm:cxn modelId="{3B2574A4-6233-422A-8F12-711BAF6201B5}" type="presParOf" srcId="{FD3759ED-1969-47A5-8D8B-668C3EC5723F}" destId="{BBE1674B-1732-4DCD-B884-FB2CEC5716FC}" srcOrd="0" destOrd="0" presId="urn:microsoft.com/office/officeart/2005/8/layout/process1"/>
    <dgm:cxn modelId="{B27BDB3E-C192-4358-8216-950B05662DE1}" type="presParOf" srcId="{51ADAA24-1DB1-4F89-8C5B-47E22F6B2BE6}" destId="{C68E68B0-5A9E-431D-8AFC-F6D8EE234BA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D9BE2-3A8B-45E2-9054-FEF9D39B4E31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from API/Wikipedia</a:t>
          </a:r>
        </a:p>
      </dsp:txBody>
      <dsp:txXfrm>
        <a:off x="44665" y="2106299"/>
        <a:ext cx="2060143" cy="1206068"/>
      </dsp:txXfrm>
    </dsp:sp>
    <dsp:sp modelId="{C1CABCC3-B03A-431A-A3AF-2E27DC88155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55850" y="2550475"/>
        <a:ext cx="316861" cy="317716"/>
      </dsp:txXfrm>
    </dsp:sp>
    <dsp:sp modelId="{0DA910B5-CBB9-4172-B6C4-A4C72A5D0DB7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 Data into </a:t>
          </a:r>
          <a:r>
            <a:rPr lang="en-US" sz="2400" kern="1200" dirty="0" err="1"/>
            <a:t>Dataframe</a:t>
          </a:r>
          <a:endParaRPr lang="en-US" sz="2400" kern="1200" dirty="0"/>
        </a:p>
      </dsp:txBody>
      <dsp:txXfrm>
        <a:off x="3033928" y="2106299"/>
        <a:ext cx="2060143" cy="1206068"/>
      </dsp:txXfrm>
    </dsp:sp>
    <dsp:sp modelId="{43B1E6D5-474D-49ED-8DF0-5E98933BB2E3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45112" y="2550475"/>
        <a:ext cx="316861" cy="317716"/>
      </dsp:txXfrm>
    </dsp:sp>
    <dsp:sp modelId="{45AA8269-E8EC-4002-AB67-BF3BAF5A2E8A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Export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</a:t>
          </a:r>
        </a:p>
      </dsp:txBody>
      <dsp:txXfrm>
        <a:off x="6023190" y="2106299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C1D68-D688-4DD3-A6C7-70F7E8E43DDA}">
      <dsp:nvSpPr>
        <dsp:cNvPr id="0" name=""/>
        <dsp:cNvSpPr/>
      </dsp:nvSpPr>
      <dsp:spPr>
        <a:xfrm>
          <a:off x="3492740" y="2013"/>
          <a:ext cx="2378410" cy="749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Establish connection to </a:t>
          </a:r>
          <a:r>
            <a:rPr lang="en-US" sz="1800" kern="1200" dirty="0" err="1"/>
            <a:t>spaceX</a:t>
          </a:r>
          <a:r>
            <a:rPr lang="en-US" sz="1800" kern="1200" dirty="0"/>
            <a:t>-API via request</a:t>
          </a:r>
        </a:p>
      </dsp:txBody>
      <dsp:txXfrm>
        <a:off x="3514681" y="23954"/>
        <a:ext cx="2334528" cy="705223"/>
      </dsp:txXfrm>
    </dsp:sp>
    <dsp:sp modelId="{A2C16FA5-A2CD-4AF3-9AA1-BE36C3116F13}">
      <dsp:nvSpPr>
        <dsp:cNvPr id="0" name=""/>
        <dsp:cNvSpPr/>
      </dsp:nvSpPr>
      <dsp:spPr>
        <a:xfrm rot="5400000">
          <a:off x="4541488" y="769847"/>
          <a:ext cx="280914" cy="337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580816" y="797938"/>
        <a:ext cx="202259" cy="196640"/>
      </dsp:txXfrm>
    </dsp:sp>
    <dsp:sp modelId="{FA04D693-32A9-4A8D-9220-967E4C9E489D}">
      <dsp:nvSpPr>
        <dsp:cNvPr id="0" name=""/>
        <dsp:cNvSpPr/>
      </dsp:nvSpPr>
      <dsp:spPr>
        <a:xfrm>
          <a:off x="3492740" y="1125672"/>
          <a:ext cx="2378410" cy="749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 data(.</a:t>
          </a:r>
          <a:r>
            <a:rPr lang="en-US" sz="1800" kern="1200" dirty="0" err="1"/>
            <a:t>json</a:t>
          </a:r>
          <a:r>
            <a:rPr lang="en-US" sz="1800" kern="1200" dirty="0"/>
            <a:t>) into table/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3514681" y="1147613"/>
        <a:ext cx="2334528" cy="705223"/>
      </dsp:txXfrm>
    </dsp:sp>
    <dsp:sp modelId="{DD8B5863-CD8D-4B51-B1D4-FC02E4425673}">
      <dsp:nvSpPr>
        <dsp:cNvPr id="0" name=""/>
        <dsp:cNvSpPr/>
      </dsp:nvSpPr>
      <dsp:spPr>
        <a:xfrm rot="5400000">
          <a:off x="4541488" y="1893505"/>
          <a:ext cx="280914" cy="337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580816" y="1921596"/>
        <a:ext cx="202259" cy="196640"/>
      </dsp:txXfrm>
    </dsp:sp>
    <dsp:sp modelId="{2C8C7FF6-139F-4782-900C-FBCF4A3A190E}">
      <dsp:nvSpPr>
        <dsp:cNvPr id="0" name=""/>
        <dsp:cNvSpPr/>
      </dsp:nvSpPr>
      <dsp:spPr>
        <a:xfrm>
          <a:off x="3492740" y="2249330"/>
          <a:ext cx="2378410" cy="749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Clean/filter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3514681" y="2271271"/>
        <a:ext cx="2334528" cy="705223"/>
      </dsp:txXfrm>
    </dsp:sp>
    <dsp:sp modelId="{FFCA9E31-693F-4036-BE8A-74AD4917D2F9}">
      <dsp:nvSpPr>
        <dsp:cNvPr id="0" name=""/>
        <dsp:cNvSpPr/>
      </dsp:nvSpPr>
      <dsp:spPr>
        <a:xfrm rot="5400000">
          <a:off x="4541488" y="3017164"/>
          <a:ext cx="280914" cy="337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580816" y="3045255"/>
        <a:ext cx="202259" cy="196640"/>
      </dsp:txXfrm>
    </dsp:sp>
    <dsp:sp modelId="{20A6042F-653F-42B1-901F-15E5AF016122}">
      <dsp:nvSpPr>
        <dsp:cNvPr id="0" name=""/>
        <dsp:cNvSpPr/>
      </dsp:nvSpPr>
      <dsp:spPr>
        <a:xfrm>
          <a:off x="3492740" y="3372989"/>
          <a:ext cx="2378410" cy="749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Export to (.csv)file</a:t>
          </a:r>
        </a:p>
      </dsp:txBody>
      <dsp:txXfrm>
        <a:off x="3514681" y="3394930"/>
        <a:ext cx="2334528" cy="705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675FE-6626-4663-9E59-C43B3387EB1D}">
      <dsp:nvSpPr>
        <dsp:cNvPr id="0" name=""/>
        <dsp:cNvSpPr/>
      </dsp:nvSpPr>
      <dsp:spPr>
        <a:xfrm rot="5400000">
          <a:off x="714531" y="961381"/>
          <a:ext cx="1498655" cy="18111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C38EC-5C83-42E3-BEAF-38278C362109}">
      <dsp:nvSpPr>
        <dsp:cNvPr id="0" name=""/>
        <dsp:cNvSpPr/>
      </dsp:nvSpPr>
      <dsp:spPr>
        <a:xfrm>
          <a:off x="1056050" y="160"/>
          <a:ext cx="2012410" cy="1207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Establish connection to </a:t>
          </a:r>
          <a:r>
            <a:rPr lang="en-US" sz="1700" kern="1200" dirty="0" err="1"/>
            <a:t>spaceX</a:t>
          </a:r>
          <a:r>
            <a:rPr lang="en-US" sz="1700" kern="1200" dirty="0"/>
            <a:t>-API via request</a:t>
          </a:r>
        </a:p>
      </dsp:txBody>
      <dsp:txXfrm>
        <a:off x="1091415" y="35525"/>
        <a:ext cx="1941680" cy="1136716"/>
      </dsp:txXfrm>
    </dsp:sp>
    <dsp:sp modelId="{6261CA67-9801-44A2-BE4D-D800E65A83B5}">
      <dsp:nvSpPr>
        <dsp:cNvPr id="0" name=""/>
        <dsp:cNvSpPr/>
      </dsp:nvSpPr>
      <dsp:spPr>
        <a:xfrm>
          <a:off x="1469185" y="1716035"/>
          <a:ext cx="2665853" cy="18111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23173-C20C-4CC6-B01B-5549D81E3F3C}">
      <dsp:nvSpPr>
        <dsp:cNvPr id="0" name=""/>
        <dsp:cNvSpPr/>
      </dsp:nvSpPr>
      <dsp:spPr>
        <a:xfrm>
          <a:off x="1056050" y="1509468"/>
          <a:ext cx="2012410" cy="1207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Transform data(.</a:t>
          </a:r>
          <a:r>
            <a:rPr lang="en-US" sz="1700" kern="1200" dirty="0" err="1"/>
            <a:t>json</a:t>
          </a:r>
          <a:r>
            <a:rPr lang="en-US" sz="1700" kern="1200" dirty="0"/>
            <a:t>) into table/</a:t>
          </a:r>
          <a:r>
            <a:rPr lang="en-US" sz="1700" kern="1200" dirty="0" err="1"/>
            <a:t>dataframe</a:t>
          </a:r>
          <a:endParaRPr lang="en-US" sz="1700" kern="1200" dirty="0"/>
        </a:p>
      </dsp:txBody>
      <dsp:txXfrm>
        <a:off x="1091415" y="1544833"/>
        <a:ext cx="1941680" cy="1136716"/>
      </dsp:txXfrm>
    </dsp:sp>
    <dsp:sp modelId="{DBA8CE10-F6D5-4EA8-9881-F87493A0E6CC}">
      <dsp:nvSpPr>
        <dsp:cNvPr id="0" name=""/>
        <dsp:cNvSpPr/>
      </dsp:nvSpPr>
      <dsp:spPr>
        <a:xfrm rot="16200000">
          <a:off x="3391037" y="961381"/>
          <a:ext cx="1498655" cy="18111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FD22D-EBF6-4ACF-99E9-222036A96B27}">
      <dsp:nvSpPr>
        <dsp:cNvPr id="0" name=""/>
        <dsp:cNvSpPr/>
      </dsp:nvSpPr>
      <dsp:spPr>
        <a:xfrm>
          <a:off x="3732556" y="1509468"/>
          <a:ext cx="2012410" cy="1207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Clean/filter </a:t>
          </a:r>
          <a:r>
            <a:rPr lang="en-US" sz="1700" kern="1200" dirty="0" err="1"/>
            <a:t>dataframe</a:t>
          </a:r>
          <a:endParaRPr lang="en-US" sz="1700" kern="1200" dirty="0"/>
        </a:p>
      </dsp:txBody>
      <dsp:txXfrm>
        <a:off x="3767921" y="1544833"/>
        <a:ext cx="1941680" cy="1136716"/>
      </dsp:txXfrm>
    </dsp:sp>
    <dsp:sp modelId="{851AB2F9-E932-413D-8632-0034AFDEDF48}">
      <dsp:nvSpPr>
        <dsp:cNvPr id="0" name=""/>
        <dsp:cNvSpPr/>
      </dsp:nvSpPr>
      <dsp:spPr>
        <a:xfrm>
          <a:off x="3732556" y="160"/>
          <a:ext cx="2012410" cy="1207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to (.csv)file</a:t>
          </a:r>
        </a:p>
      </dsp:txBody>
      <dsp:txXfrm>
        <a:off x="3767921" y="35525"/>
        <a:ext cx="1941680" cy="1136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E318C-F509-4B89-B771-83B37196FA76}">
      <dsp:nvSpPr>
        <dsp:cNvPr id="0" name=""/>
        <dsp:cNvSpPr/>
      </dsp:nvSpPr>
      <dsp:spPr>
        <a:xfrm>
          <a:off x="7789" y="2125848"/>
          <a:ext cx="2328319" cy="1396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Load data in data frame</a:t>
          </a:r>
        </a:p>
      </dsp:txBody>
      <dsp:txXfrm>
        <a:off x="48705" y="2166764"/>
        <a:ext cx="2246487" cy="1315159"/>
      </dsp:txXfrm>
    </dsp:sp>
    <dsp:sp modelId="{49564AF9-D580-44DF-8E76-E3B416288A24}">
      <dsp:nvSpPr>
        <dsp:cNvPr id="0" name=""/>
        <dsp:cNvSpPr/>
      </dsp:nvSpPr>
      <dsp:spPr>
        <a:xfrm>
          <a:off x="2568941" y="2535632"/>
          <a:ext cx="493603" cy="5774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568941" y="2651117"/>
        <a:ext cx="345522" cy="346453"/>
      </dsp:txXfrm>
    </dsp:sp>
    <dsp:sp modelId="{BB72858E-B9EE-434A-A658-1459056263A6}">
      <dsp:nvSpPr>
        <dsp:cNvPr id="0" name=""/>
        <dsp:cNvSpPr/>
      </dsp:nvSpPr>
      <dsp:spPr>
        <a:xfrm>
          <a:off x="3267437" y="2125848"/>
          <a:ext cx="2328319" cy="1396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cleaning</a:t>
          </a:r>
        </a:p>
      </dsp:txBody>
      <dsp:txXfrm>
        <a:off x="3308353" y="2166764"/>
        <a:ext cx="2246487" cy="1315159"/>
      </dsp:txXfrm>
    </dsp:sp>
    <dsp:sp modelId="{15098326-C813-4A51-B4FA-3ED4B55F3FCA}">
      <dsp:nvSpPr>
        <dsp:cNvPr id="0" name=""/>
        <dsp:cNvSpPr/>
      </dsp:nvSpPr>
      <dsp:spPr>
        <a:xfrm>
          <a:off x="5828588" y="2535632"/>
          <a:ext cx="493603" cy="5774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828588" y="2651117"/>
        <a:ext cx="345522" cy="346453"/>
      </dsp:txXfrm>
    </dsp:sp>
    <dsp:sp modelId="{2C30412C-1D82-4963-BBAC-C0327A1525D0}">
      <dsp:nvSpPr>
        <dsp:cNvPr id="0" name=""/>
        <dsp:cNvSpPr/>
      </dsp:nvSpPr>
      <dsp:spPr>
        <a:xfrm>
          <a:off x="6527084" y="2125848"/>
          <a:ext cx="2328319" cy="1396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Simplify to Boolean values</a:t>
          </a:r>
        </a:p>
      </dsp:txBody>
      <dsp:txXfrm>
        <a:off x="6568000" y="2166764"/>
        <a:ext cx="2246487" cy="13151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371D8-A876-4ABC-B93B-A5C46DE2A731}">
      <dsp:nvSpPr>
        <dsp:cNvPr id="0" name=""/>
        <dsp:cNvSpPr/>
      </dsp:nvSpPr>
      <dsp:spPr>
        <a:xfrm>
          <a:off x="7957" y="1995830"/>
          <a:ext cx="2378342" cy="1427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Building </a:t>
          </a:r>
        </a:p>
      </dsp:txBody>
      <dsp:txXfrm>
        <a:off x="49753" y="2037626"/>
        <a:ext cx="2294750" cy="1343413"/>
      </dsp:txXfrm>
    </dsp:sp>
    <dsp:sp modelId="{2A66408F-D1EE-4692-B19B-D68D47541027}">
      <dsp:nvSpPr>
        <dsp:cNvPr id="0" name=""/>
        <dsp:cNvSpPr/>
      </dsp:nvSpPr>
      <dsp:spPr>
        <a:xfrm>
          <a:off x="2624134" y="2414418"/>
          <a:ext cx="504208" cy="58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624134" y="2532384"/>
        <a:ext cx="352946" cy="353897"/>
      </dsp:txXfrm>
    </dsp:sp>
    <dsp:sp modelId="{FE9BE662-1BCB-4A60-85C6-8C8A443F374F}">
      <dsp:nvSpPr>
        <dsp:cNvPr id="0" name=""/>
        <dsp:cNvSpPr/>
      </dsp:nvSpPr>
      <dsp:spPr>
        <a:xfrm>
          <a:off x="3337637" y="1995830"/>
          <a:ext cx="2378342" cy="1427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Evaluation and improvement</a:t>
          </a:r>
        </a:p>
      </dsp:txBody>
      <dsp:txXfrm>
        <a:off x="3379433" y="2037626"/>
        <a:ext cx="2294750" cy="1343413"/>
      </dsp:txXfrm>
    </dsp:sp>
    <dsp:sp modelId="{FD3759ED-1969-47A5-8D8B-668C3EC5723F}">
      <dsp:nvSpPr>
        <dsp:cNvPr id="0" name=""/>
        <dsp:cNvSpPr/>
      </dsp:nvSpPr>
      <dsp:spPr>
        <a:xfrm>
          <a:off x="5953814" y="2414418"/>
          <a:ext cx="504208" cy="58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953814" y="2532384"/>
        <a:ext cx="352946" cy="353897"/>
      </dsp:txXfrm>
    </dsp:sp>
    <dsp:sp modelId="{C68E68B0-5A9E-431D-8AFC-F6D8EE234BA7}">
      <dsp:nvSpPr>
        <dsp:cNvPr id="0" name=""/>
        <dsp:cNvSpPr/>
      </dsp:nvSpPr>
      <dsp:spPr>
        <a:xfrm>
          <a:off x="6667316" y="1995830"/>
          <a:ext cx="2378342" cy="1427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</a:t>
          </a:r>
        </a:p>
      </dsp:txBody>
      <dsp:txXfrm>
        <a:off x="6709112" y="2037626"/>
        <a:ext cx="2294750" cy="1343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03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8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8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9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2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5528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By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Zainab Abdullahi Imam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26/9/2024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loading the data, I checked for missing values which I replaced with the mean of the column of interest, type casting was done, null values were dropped.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https://github.com/Zainab/Course_10_capsone_project.git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503D41-6D41-50DF-88A8-9A08BA366B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445540"/>
              </p:ext>
            </p:extLst>
          </p:nvPr>
        </p:nvGraphicFramePr>
        <p:xfrm>
          <a:off x="882469" y="1608666"/>
          <a:ext cx="8863194" cy="564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Several charts were plotted, including line chart, scatter plot, and pie charts. This was done to establish relationship between the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r>
              <a:rPr lang="en-US" dirty="0"/>
              <a:t>https://github.com/Zainab/Course_10_capsone_project.git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5317"/>
            <a:ext cx="9458207" cy="378432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 overview over available landsides, in particular whose five entries who start with 'CCA'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successful/failed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for failed ones in 2015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first successful landing outcome in drone ship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Specify, count and rank outcomes between ~2010 and ~2017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per booster version 'F9v1.1'/Total for boosters carried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with maximal payload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boosters with successful ground pad and certain payload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 added map icons, circle markers and 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This was done to draw insight as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wether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landing was a success or a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pPr marL="0" indent="0">
              <a:buNone/>
            </a:pPr>
            <a:r>
              <a:rPr lang="en-US" dirty="0"/>
              <a:t>https://github.com/Zainab/Course_10_capsone_project.git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Selection of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for relation percentage based on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Scatter graphs for correlation between payload and success based on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the effectiveness of launch site and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https://github.com/zainab/Course_10_capsone_project.git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C15BE6-3359-8CCD-2D06-090D791EEF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172758"/>
              </p:ext>
            </p:extLst>
          </p:nvPr>
        </p:nvGraphicFramePr>
        <p:xfrm>
          <a:off x="1958371" y="681037"/>
          <a:ext cx="905361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4B3CFB0-4DA2-1832-4B17-35049FB8B7ED}"/>
              </a:ext>
            </a:extLst>
          </p:cNvPr>
          <p:cNvSpPr txBox="1"/>
          <p:nvPr/>
        </p:nvSpPr>
        <p:spPr>
          <a:xfrm>
            <a:off x="1576749" y="4503036"/>
            <a:ext cx="274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Standadizes</a:t>
            </a:r>
            <a:r>
              <a:rPr lang="en-US" dirty="0"/>
              <a:t> transform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6765E-2940-FCB2-90F4-C3A4DA94D056}"/>
              </a:ext>
            </a:extLst>
          </p:cNvPr>
          <p:cNvSpPr txBox="1"/>
          <p:nvPr/>
        </p:nvSpPr>
        <p:spPr>
          <a:xfrm>
            <a:off x="1567053" y="4872368"/>
            <a:ext cx="335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data into training and 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BF9B68-2223-D363-98DD-7DF59FE34A1C}"/>
              </a:ext>
            </a:extLst>
          </p:cNvPr>
          <p:cNvSpPr txBox="1"/>
          <p:nvPr/>
        </p:nvSpPr>
        <p:spPr>
          <a:xfrm>
            <a:off x="1549492" y="5176492"/>
            <a:ext cx="2730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training set, </a:t>
            </a:r>
          </a:p>
          <a:p>
            <a:r>
              <a:rPr lang="en-US" dirty="0"/>
              <a:t>Initialize diff ML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49A16-FE5F-C13B-59B0-A4C053C6A547}"/>
              </a:ext>
            </a:extLst>
          </p:cNvPr>
          <p:cNvSpPr txBox="1"/>
          <p:nvPr/>
        </p:nvSpPr>
        <p:spPr>
          <a:xfrm>
            <a:off x="4716086" y="4425777"/>
            <a:ext cx="341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for accuracy via R-score and</a:t>
            </a:r>
          </a:p>
          <a:p>
            <a:r>
              <a:rPr lang="en-US" dirty="0"/>
              <a:t>Confusion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1DB7A-F4C7-26A2-5C29-3A22640602FB}"/>
              </a:ext>
            </a:extLst>
          </p:cNvPr>
          <p:cNvSpPr txBox="1"/>
          <p:nvPr/>
        </p:nvSpPr>
        <p:spPr>
          <a:xfrm>
            <a:off x="4881234" y="5010555"/>
            <a:ext cx="3266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for best score parameters</a:t>
            </a:r>
          </a:p>
          <a:p>
            <a:r>
              <a:rPr lang="en-US" dirty="0"/>
              <a:t>For ML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DE811A-ABBD-52D4-01DE-B5C26A224526}"/>
              </a:ext>
            </a:extLst>
          </p:cNvPr>
          <p:cNvSpPr txBox="1"/>
          <p:nvPr/>
        </p:nvSpPr>
        <p:spPr>
          <a:xfrm>
            <a:off x="8194344" y="4333297"/>
            <a:ext cx="3135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Depending on accuracy, choose</a:t>
            </a:r>
          </a:p>
          <a:p>
            <a:r>
              <a:rPr lang="en-US" dirty="0"/>
              <a:t>Best model.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1D4F70-407A-5899-84E5-23AE580C00E0}"/>
              </a:ext>
            </a:extLst>
          </p:cNvPr>
          <p:cNvCxnSpPr/>
          <p:nvPr/>
        </p:nvCxnSpPr>
        <p:spPr>
          <a:xfrm>
            <a:off x="4441371" y="2886891"/>
            <a:ext cx="7707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~25 Starts, in particular. at CCAFS SLC 40 were mostly failures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Starts at KSC LC 39A gave them the information for success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with most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B8471-4B66-80BD-E3D0-A292AB7B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593669"/>
            <a:ext cx="5822632" cy="44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successfully establish a launch with low mass ~7500kg,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higher payload masses were almost always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EDD53-5A7A-D750-37C3-6FC3146EF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49" y="1789612"/>
            <a:ext cx="6609076" cy="34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onto SO were disastrous (only one launch)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with success only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6D165-9D70-AD03-6409-1132BBDF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900" y="1428070"/>
            <a:ext cx="7554100" cy="4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the beginning, testing on four selected orbits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and GTO gave them a breakthrough after flight number ~ 20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flight number ~ 60 also focused on other orbits, in particular on 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3B8D5-ACFF-FA02-C272-2D1A00040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684" y="1568667"/>
            <a:ext cx="696607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Started mostly with ~2500-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7500kg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higher payload &gt; 7500kg rather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A1967-D143-C2EE-892E-F3CA0D97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406686"/>
            <a:ext cx="6808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2013 mostly improving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2017 mostly &gt;80%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 for Dip in Success in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BC917-FA15-C465-F038-E1FD8C43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249" y="1644073"/>
            <a:ext cx="7002072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B2700-1DD8-F38C-BB98-11C228B8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022" y="3027709"/>
            <a:ext cx="7524750" cy="31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DFC8-EB74-9605-03E2-BA624238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6" y="2834640"/>
            <a:ext cx="10810875" cy="37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41C7F-C56A-1B80-BEC5-F2E8282A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43200"/>
            <a:ext cx="7715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FF53B-A550-2E4E-2FBF-386A3A09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95" y="3137623"/>
            <a:ext cx="8404315" cy="263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Use the SELECT and WHERE clause to get the exact date of the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72801-AFC2-9D9C-BBA8-CBDC40D23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4108167"/>
            <a:ext cx="97250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WHERE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was used to extract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965B6-56A0-1AEE-C614-7DACC21E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3526563"/>
            <a:ext cx="9029700" cy="32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324663" y="1996772"/>
            <a:ext cx="5324331" cy="103990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and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9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and Visualization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-&gt; Best model?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9827" y="12533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function COUNT one can count the amount of entries. But, we would like to do so with a grouping of result which is done via the GROUP BY keyword.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A20ED-F114-727A-06A2-D306D84A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51" y="3778524"/>
            <a:ext cx="8883441" cy="264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 second query to find the maximal payload in which I used the MAX function. With this information, we can employ it in the condition part.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83555-53E8-E929-A496-5A9593343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79" y="3735977"/>
            <a:ext cx="9544050" cy="28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we use a specialty of SQLite,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function, i.e. it gives a substring based on an index and some length. We apply it on the date variable to extract year and month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6A734-357F-BE16-D45B-8D21C1875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18" y="4341236"/>
            <a:ext cx="106870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the DESC keyword to get a descending list which is ordered by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amount of landing outcomes while satisfying all other conditions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12AAE-F072-224F-BF2F-06E68366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4001294"/>
            <a:ext cx="90106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8"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8"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							Launch site are located on the east and west coast of the US, precisely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Califonia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Florida	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536BD-A23E-AD1F-5B90-DA9CC730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0" y="2942760"/>
            <a:ext cx="7237656" cy="2117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605E7-083C-EDA6-DB85-1449F5DA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666" y="2972832"/>
            <a:ext cx="17526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Added Markers to indicate success and failure at each launch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3025B-87C8-3880-15D6-60D469A1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69" y="3039119"/>
            <a:ext cx="8098971" cy="21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directly at the coasts but ~ 10-15km away from the next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big city and next highway, safe enough in case of an accident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Roughly 3000-4000km from the equator where the highest earth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rotational speed of the earth is and thus, better launch conditions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FDA9D-B5A7-71F7-3067-E02291D8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1" y="2952350"/>
            <a:ext cx="7772399" cy="22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7388469" cy="2403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SpaceX rocket Falcon 9 going to land successfully?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factors influence the landing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best conditions for the best result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is the best with an accuracy with around 91%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 perform only minorly worse with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rates &gt; 84%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840C7-7D02-370C-AA7D-F667A2474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443146"/>
            <a:ext cx="5772150" cy="45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Decision Tree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6076F-F9A8-F7A1-6A4F-655D6F025447}"/>
              </a:ext>
            </a:extLst>
          </p:cNvPr>
          <p:cNvSpPr txBox="1"/>
          <p:nvPr/>
        </p:nvSpPr>
        <p:spPr>
          <a:xfrm>
            <a:off x="770011" y="2809032"/>
            <a:ext cx="60938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 pitchFamily="34" charset="0"/>
              </a:rPr>
              <a:t>True/false vs Land/Not Land</a:t>
            </a:r>
          </a:p>
          <a:p>
            <a:r>
              <a:rPr lang="en-US" dirty="0">
                <a:latin typeface="Abadi" panose="020B0604020104020204" pitchFamily="34" charset="0"/>
              </a:rPr>
              <a:t>Matrix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 pitchFamily="34" charset="0"/>
              </a:rPr>
              <a:t>Predicted landing outcomes</a:t>
            </a:r>
          </a:p>
          <a:p>
            <a:r>
              <a:rPr lang="en-US" dirty="0">
                <a:latin typeface="Abadi" panose="020B0604020104020204" pitchFamily="34" charset="0"/>
              </a:rPr>
              <a:t>for the test data=subset of original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 pitchFamily="34" charset="0"/>
              </a:rPr>
              <a:t>Unfortunately, we have True/Not-Land outcomes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badi" panose="020B0604020104020204" pitchFamily="34" charset="0"/>
              </a:rPr>
              <a:t>But, overall 15/18 correct predictions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33851-77DA-3F60-31E0-565FFE52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74" y="1644867"/>
            <a:ext cx="6426926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97349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Model Performance:</a:t>
            </a:r>
            <a:r>
              <a:rPr lang="en-US" sz="2400" dirty="0">
                <a:latin typeface="Abadi" panose="020B0604020104020204" pitchFamily="34" charset="0"/>
              </a:rPr>
              <a:t> The models performed similarly on the test set with the decision tree model slightly outperforming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Coast:</a:t>
            </a:r>
            <a:r>
              <a:rPr lang="en-US" sz="2400" dirty="0">
                <a:latin typeface="Abadi" panose="020B0604020104020204" pitchFamily="34" charset="0"/>
              </a:rPr>
              <a:t> All the launch sites are close to the coast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Launch Success:</a:t>
            </a:r>
            <a:r>
              <a:rPr lang="en-US" sz="2400" dirty="0">
                <a:latin typeface="Abadi" panose="020B0604020104020204" pitchFamily="34" charset="0"/>
              </a:rPr>
              <a:t> Increases over time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KSC LC-39A:</a:t>
            </a:r>
            <a:r>
              <a:rPr lang="en-US" sz="2400" dirty="0">
                <a:latin typeface="Abadi" panose="020B0604020104020204" pitchFamily="34" charset="0"/>
              </a:rPr>
              <a:t> Has the highest success rate among launch sites. Has a 100% success rate for launches less than 5,500 kg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Orbits:</a:t>
            </a:r>
            <a:r>
              <a:rPr lang="en-US" sz="2400" dirty="0">
                <a:latin typeface="Abadi" panose="020B0604020104020204" pitchFamily="34" charset="0"/>
              </a:rPr>
              <a:t> ES-L1, GEO, HEO, and SSO have a 100% success rate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Payload Mass:</a:t>
            </a:r>
            <a:r>
              <a:rPr lang="en-US" sz="2400" dirty="0">
                <a:latin typeface="Abadi" panose="020B0604020104020204" pitchFamily="34" charset="0"/>
              </a:rPr>
              <a:t> Across all launch sites, the higher the payload mass (kg), the higher the success rate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Dataset:</a:t>
            </a:r>
            <a:r>
              <a:rPr lang="en-US" sz="2400" dirty="0">
                <a:latin typeface="Abadi" panose="020B0604020104020204" pitchFamily="34" charset="0"/>
              </a:rPr>
              <a:t> A larger dataset will help build on the predictive analytics results to help understand if the findings can be generalizable to a larger data set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Feature Analysis / PCA:</a:t>
            </a:r>
            <a:r>
              <a:rPr lang="en-US" sz="2400" dirty="0">
                <a:latin typeface="Abadi" panose="020B0604020104020204" pitchFamily="34" charset="0"/>
              </a:rPr>
              <a:t> Additional feature analysis or principal component analysis should be conducted to see if it can help improve accuracy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badi" panose="020B0604020104020204" pitchFamily="34" charset="0"/>
              </a:rPr>
              <a:t>XGBoost</a:t>
            </a:r>
            <a:r>
              <a:rPr lang="en-US" sz="2400" b="1" dirty="0">
                <a:latin typeface="Abadi" panose="020B0604020104020204" pitchFamily="34" charset="0"/>
              </a:rPr>
              <a:t>:</a:t>
            </a:r>
            <a:r>
              <a:rPr lang="en-US" sz="2400" dirty="0">
                <a:latin typeface="Abadi" panose="020B0604020104020204" pitchFamily="34" charset="0"/>
              </a:rPr>
              <a:t> Is a powerful model which was not utilized in this study. It would be interesting to see if it outperforms the other classification models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67947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using SpaceX API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hot encoding was done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Scatter/Box/Pie charts for visual pattern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Folium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regression and tree techniques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817" y="1621364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 via API/Wikipedia, it was then transformed and exported, the data was saved to a csv format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EA44633-BAD5-30AA-6C15-527094210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905801"/>
              </p:ext>
            </p:extLst>
          </p:nvPr>
        </p:nvGraphicFramePr>
        <p:xfrm>
          <a:off x="770011" y="19054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https://github.com/ademipeju/Course_10_capsone_project.git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B765C15B-4157-BE55-289B-1C401060AD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559024"/>
              </p:ext>
            </p:extLst>
          </p:nvPr>
        </p:nvGraphicFramePr>
        <p:xfrm>
          <a:off x="3280954" y="1875053"/>
          <a:ext cx="9363891" cy="412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4DD3463-36E0-74D7-C9A4-962171F0D8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6294114"/>
              </p:ext>
            </p:extLst>
          </p:nvPr>
        </p:nvGraphicFramePr>
        <p:xfrm>
          <a:off x="5061903" y="2274298"/>
          <a:ext cx="6801018" cy="271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2297</Words>
  <Application>Microsoft Office PowerPoint</Application>
  <PresentationFormat>Widescreen</PresentationFormat>
  <Paragraphs>351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Zainab Abdullahi Imam</cp:lastModifiedBy>
  <cp:revision>212</cp:revision>
  <dcterms:created xsi:type="dcterms:W3CDTF">2021-04-29T18:58:34Z</dcterms:created>
  <dcterms:modified xsi:type="dcterms:W3CDTF">2024-10-02T13:47:51Z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